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Roboto"/>
      <p:regular r:id="rId81"/>
      <p:bold r:id="rId82"/>
      <p:italic r:id="rId83"/>
      <p:boldItalic r:id="rId84"/>
    </p:embeddedFont>
    <p:embeddedFont>
      <p:font typeface="Inter"/>
      <p:regular r:id="rId85"/>
      <p:bold r:id="rId86"/>
    </p:embeddedFont>
    <p:embeddedFont>
      <p:font typeface="Inter ExtraBold"/>
      <p:bold r:id="rId87"/>
    </p:embeddedFont>
    <p:embeddedFont>
      <p:font typeface="Inter Medium"/>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7.xml"/><Relationship Id="rId86" Type="http://schemas.openxmlformats.org/officeDocument/2006/relationships/font" Target="fonts/Inter-bold.fntdata"/><Relationship Id="rId41" Type="http://schemas.openxmlformats.org/officeDocument/2006/relationships/slide" Target="slides/slide36.xml"/><Relationship Id="rId85" Type="http://schemas.openxmlformats.org/officeDocument/2006/relationships/font" Target="fonts/Inter-regular.fntdata"/><Relationship Id="rId44" Type="http://schemas.openxmlformats.org/officeDocument/2006/relationships/slide" Target="slides/slide39.xml"/><Relationship Id="rId88" Type="http://schemas.openxmlformats.org/officeDocument/2006/relationships/font" Target="fonts/InterMedium-regular.fntdata"/><Relationship Id="rId43" Type="http://schemas.openxmlformats.org/officeDocument/2006/relationships/slide" Target="slides/slide38.xml"/><Relationship Id="rId87" Type="http://schemas.openxmlformats.org/officeDocument/2006/relationships/font" Target="fonts/InterExtraBold-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InterMedium-bold.fntdata"/><Relationship Id="rId80" Type="http://schemas.openxmlformats.org/officeDocument/2006/relationships/slide" Target="slides/slide75.xml"/><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9c869451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9c869451f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highlight>
                <a:srgbClr val="FFFF00"/>
              </a:highlight>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7f4c08f79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7f4c08f79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7f4c08f79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7f4c08f79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7f4c08f79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7f4c08f79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7f4c08f79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7f4c08f79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7f4c08f79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7f4c08f79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7f4c08f79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7f4c08f79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7f4c08f79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7f4c08f79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7f4c08f79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7f4c08f79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7f4c08f79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7f4c08f79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7f4c08f79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7f4c08f79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9c869451f3_1_2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9c869451f3_1_2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7f4c08f79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7f4c08f79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7f4c08f79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7f4c08f79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9c869451f3_1_3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9c869451f3_1_3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7f4c08f79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7f4c08f79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9c869451f3_1_3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9c869451f3_1_3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a094741e8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a094741e8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7f4c08f7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7f4c08f7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a094741e8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a094741e8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a094741e8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a094741e8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a094741e8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a094741e85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a6b972537f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a6b972537f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a094741e8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a094741e8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a094741e85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a094741e85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a094741e85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a094741e85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a2b4169f8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a2b4169f8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9c869451f3_1_3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9c869451f3_1_3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a094741e8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a094741e8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a094741e8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a094741e8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a094741e8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a094741e8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a094741e8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a094741e8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a094741e85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a094741e85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a:p>
            <a:pPr indent="-298450" lvl="0" marL="457200" rtl="0" algn="l">
              <a:spcBef>
                <a:spcPts val="0"/>
              </a:spcBef>
              <a:spcAft>
                <a:spcPts val="0"/>
              </a:spcAft>
              <a:buSzPts val="1100"/>
              <a:buChar char="●"/>
            </a:pPr>
            <a:r>
              <a:rPr lang="en"/>
              <a:t>Vamos a ver ahora nuestro caso concreto: las etapas por las que hemos ido pasando en el desarrollo de Plastic SCM antes de llegar a la GUI multiplataforma que tenemos hoy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9c869451f3_1_2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9c869451f3_1_2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7f4c08f79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7f4c08f79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a:p>
            <a:pPr indent="-298450" lvl="0" marL="457200" rtl="0" algn="l">
              <a:spcBef>
                <a:spcPts val="0"/>
              </a:spcBef>
              <a:spcAft>
                <a:spcPts val="0"/>
              </a:spcAft>
              <a:buSzPts val="1100"/>
              <a:buChar char="●"/>
            </a:pPr>
            <a:r>
              <a:rPr lang="en"/>
              <a:t>Se comenzó a desarrollar la GUI en 2007, y la primera aproximación que se tomó fue utilizar WinForms</a:t>
            </a:r>
            <a:endParaRPr/>
          </a:p>
          <a:p>
            <a:pPr indent="-298450" lvl="0" marL="457200" rtl="0" algn="l">
              <a:spcBef>
                <a:spcPts val="0"/>
              </a:spcBef>
              <a:spcAft>
                <a:spcPts val="0"/>
              </a:spcAft>
              <a:buSzPts val="1100"/>
              <a:buChar char="●"/>
            </a:pPr>
            <a:r>
              <a:rPr lang="en"/>
              <a:t>WinForms era ideal para desarrollar en Windows: Ofrecía una apariencia nativa, y era muy estable</a:t>
            </a:r>
            <a:endParaRPr/>
          </a:p>
          <a:p>
            <a:pPr indent="-298450" lvl="0" marL="457200" rtl="0" algn="l">
              <a:spcBef>
                <a:spcPts val="0"/>
              </a:spcBef>
              <a:spcAft>
                <a:spcPts val="0"/>
              </a:spcAft>
              <a:buSzPts val="1100"/>
              <a:buChar char="●"/>
            </a:pPr>
            <a:r>
              <a:rPr lang="en"/>
              <a:t>Más adelante, cuando vimos la necesidad de ejecutar Plastic en macOS y Linux utilizamos Mono. Nos permitía ejecutar el mismo código de WinForms en las demás plataformas, sin tener que escribir código específico.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La mayor ventaja de este método es que utilizábamos una única base de código. Sólo teníamos que escribir las GUIs una vez, y funcionaba en Windows, macOS y Linux. A la hora de testear también era muy cómodo porque sólo había que testear una base de código</a:t>
            </a:r>
            <a:endParaRPr/>
          </a:p>
          <a:p>
            <a:pPr indent="-298450" lvl="0" marL="457200" rtl="0" algn="l">
              <a:spcBef>
                <a:spcPts val="0"/>
              </a:spcBef>
              <a:spcAft>
                <a:spcPts val="0"/>
              </a:spcAft>
              <a:buSzPts val="1100"/>
              <a:buChar char="●"/>
            </a:pPr>
            <a:r>
              <a:rPr lang="en"/>
              <a:t>Además, en Windows la GUI era nativa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a094741e85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a094741e85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a094741e85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a094741e85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a094741e85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a094741e85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a:p>
            <a:pPr indent="-298450" lvl="0" marL="457200" rtl="0" algn="l">
              <a:spcBef>
                <a:spcPts val="0"/>
              </a:spcBef>
              <a:spcAft>
                <a:spcPts val="0"/>
              </a:spcAft>
              <a:buSzPts val="1100"/>
              <a:buChar char="●"/>
            </a:pPr>
            <a:r>
              <a:rPr lang="en"/>
              <a:t>Nos dimos cuenta de que esta solución no era ideal</a:t>
            </a:r>
            <a:endParaRPr/>
          </a:p>
          <a:p>
            <a:pPr indent="-298450" lvl="1" marL="914400" rtl="0" algn="l">
              <a:spcBef>
                <a:spcPts val="0"/>
              </a:spcBef>
              <a:spcAft>
                <a:spcPts val="0"/>
              </a:spcAft>
              <a:buSzPts val="1100"/>
              <a:buChar char="○"/>
            </a:pPr>
            <a:r>
              <a:rPr lang="en"/>
              <a:t>En Linux y macOS no tenía buen aspecto. Algunos controles hubo que crearlos custom, para que no tuviesen el aspecto de una aplicación Windows embebida</a:t>
            </a:r>
            <a:endParaRPr/>
          </a:p>
          <a:p>
            <a:pPr indent="-298450" lvl="1" marL="914400" rtl="0" algn="l">
              <a:spcBef>
                <a:spcPts val="0"/>
              </a:spcBef>
              <a:spcAft>
                <a:spcPts val="0"/>
              </a:spcAft>
              <a:buSzPts val="1100"/>
              <a:buChar char="○"/>
            </a:pPr>
            <a:r>
              <a:rPr lang="en"/>
              <a:t>Las aplicaciones de macOS y Linux crasheaban a menudo, y el rendimiento era menor que en Windows</a:t>
            </a:r>
            <a:endParaRPr/>
          </a:p>
          <a:p>
            <a:pPr indent="-298450" lvl="1" marL="914400" rtl="0" algn="l">
              <a:spcBef>
                <a:spcPts val="0"/>
              </a:spcBef>
              <a:spcAft>
                <a:spcPts val="0"/>
              </a:spcAft>
              <a:buSzPts val="1100"/>
              <a:buChar char="○"/>
            </a:pPr>
            <a:r>
              <a:rPr lang="en"/>
              <a:t>En macOS era necesario XWindow para ejecutar la aplicación, que era parte del problema de rendimiento, y no venía por defecto en las nuevas versiones del sistema operativo</a:t>
            </a:r>
            <a:endParaRPr/>
          </a:p>
          <a:p>
            <a:pPr indent="-298450" lvl="1" marL="914400" rtl="0" algn="l">
              <a:spcBef>
                <a:spcPts val="0"/>
              </a:spcBef>
              <a:spcAft>
                <a:spcPts val="0"/>
              </a:spcAft>
              <a:buSzPts val="1100"/>
              <a:buChar char="○"/>
            </a:pPr>
            <a:r>
              <a:rPr lang="en"/>
              <a:t>También echábamos de menos poder usar controles nativos de las demás plataformas, como el menú de aplicación de macOS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https://docs.google.com/document/d/1sHEUV7Ig2nGWkyUKTw_n0RgAJNzqEmdt_wXA2OIiFAk/edit#heading=h.g567vzqpzmvp</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a094741e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a094741e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a:p>
            <a:pPr indent="-298450" lvl="0" marL="457200" rtl="0" algn="l">
              <a:spcBef>
                <a:spcPts val="0"/>
              </a:spcBef>
              <a:spcAft>
                <a:spcPts val="0"/>
              </a:spcAft>
              <a:buSzPts val="1100"/>
              <a:buChar char="●"/>
            </a:pPr>
            <a:r>
              <a:rPr lang="en"/>
              <a:t>En 2013, tras 6 años usando WinForms y Mono, decidimos abandonar esta solución, y optar por una GUI nativa para cada plataforma</a:t>
            </a:r>
            <a:endParaRPr/>
          </a:p>
          <a:p>
            <a:pPr indent="-298450" lvl="0" marL="457200" rtl="0" algn="l">
              <a:spcBef>
                <a:spcPts val="0"/>
              </a:spcBef>
              <a:spcAft>
                <a:spcPts val="0"/>
              </a:spcAft>
              <a:buSzPts val="1100"/>
              <a:buChar char="●"/>
            </a:pPr>
            <a:r>
              <a:rPr lang="en"/>
              <a:t>Con esto esperábamos solucionar los problemas de estabilidad, y al mismo tiempo hacer una interfaz de usuario más acorde al resto de la GUI del sistema operativo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En Windows mantuvimos el desarrollo en WinForms, que ya era nativo, y también comenzamos a desarrollar algunas partes de la aplicación en WPF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 Linux usamos GTK#, que nos permitía implementar una interfaz gráfica completamente nativa utilizando Gnome. Utilizábamos MonoDevelop para desarrollar</a:t>
            </a:r>
            <a:endParaRPr/>
          </a:p>
          <a:p>
            <a:pPr indent="-298450" lvl="0" marL="457200" rtl="0" algn="l">
              <a:spcBef>
                <a:spcPts val="0"/>
              </a:spcBef>
              <a:spcAft>
                <a:spcPts val="0"/>
              </a:spcAft>
              <a:buSzPts val="1100"/>
              <a:buChar char="●"/>
            </a:pPr>
            <a:r>
              <a:rPr lang="en"/>
              <a:t>En macOS utilizamos Xamarin, lo que nos permitía desarrollar aplicaciones nativas utilizando C#. Utilizábamos Visual Studio</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dk1"/>
                </a:solidFill>
              </a:rPr>
              <a:t>Ahora teníamos que escribir tres interfaces. Para no tener que duplicar toda la base de código en cada plataforma, separamos la parte lógica de la interfaz de la parte gráfica. De esta forma, cada plataforma utilizaría su parte gráfica específica, y la parte lógica común a las tres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Aunque a día de hoy no sigamos utilizando GUIs nativas, mantenemos esta separación entre la parte de lógica y GUI (la seguimos necesitando por el plugin de Unity). Nos fue muy útil a la hora de migrar a las GUIs multiplataforma, ya que sólo hubo que modificar la parte gráfica, manteniendo la lógica intacta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En este punto seguíamos dependiendo de Mono en macOS y Linux, pero ahora ya desarrollábamos aplicaciones nativas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Gracias a esto conseguimos un mejor rendimiento en macOS y Linux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Además, conseguimos una UI integrada con el entorno, que en macOS era un estándar en ese moment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a094741e85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a094741e85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a094741e85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a094741e85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298450" lvl="0" marL="457200" rtl="0" algn="l">
              <a:spcBef>
                <a:spcPts val="0"/>
              </a:spcBef>
              <a:spcAft>
                <a:spcPts val="0"/>
              </a:spcAft>
              <a:buSzPts val="1100"/>
              <a:buChar char="●"/>
            </a:pPr>
            <a:r>
              <a:rPr lang="en"/>
              <a:t>Pero esta solución también tenía desventajas</a:t>
            </a:r>
            <a:endParaRPr/>
          </a:p>
          <a:p>
            <a:pPr indent="-298450" lvl="0" marL="457200" rtl="0" algn="l">
              <a:spcBef>
                <a:spcPts val="0"/>
              </a:spcBef>
              <a:spcAft>
                <a:spcPts val="0"/>
              </a:spcAft>
              <a:buSzPts val="1100"/>
              <a:buChar char="●"/>
            </a:pPr>
            <a:r>
              <a:rPr lang="en"/>
              <a:t>La más grande era tener que desarrollar cada componente gráfico tres veces</a:t>
            </a:r>
            <a:endParaRPr/>
          </a:p>
          <a:p>
            <a:pPr indent="-298450" lvl="1" marL="914400" rtl="0" algn="l">
              <a:spcBef>
                <a:spcPts val="0"/>
              </a:spcBef>
              <a:spcAft>
                <a:spcPts val="0"/>
              </a:spcAft>
              <a:buSzPts val="1100"/>
              <a:buChar char="○"/>
            </a:pPr>
            <a:r>
              <a:rPr lang="en"/>
              <a:t>En un inicio pensamos que esto no supondría demasiado esfuerzo añadido, y que una vez implementado en una plataforma sería sencillo adaptarlo a las otras dos</a:t>
            </a:r>
            <a:endParaRPr/>
          </a:p>
          <a:p>
            <a:pPr indent="-298450" lvl="1" marL="914400" rtl="0" algn="l">
              <a:spcBef>
                <a:spcPts val="0"/>
              </a:spcBef>
              <a:spcAft>
                <a:spcPts val="0"/>
              </a:spcAft>
              <a:buSzPts val="1100"/>
              <a:buChar char="○"/>
            </a:pPr>
            <a:r>
              <a:rPr lang="en"/>
              <a:t>La realidad no fue así: cada implementación era muy diferente, con lo cual no era inmediato escribir el código específico de una plataforma aunque ya lo tuvieses escrito para otra</a:t>
            </a:r>
            <a:endParaRPr/>
          </a:p>
          <a:p>
            <a:pPr indent="-298450" lvl="1" marL="914400" rtl="0" algn="l">
              <a:spcBef>
                <a:spcPts val="0"/>
              </a:spcBef>
              <a:spcAft>
                <a:spcPts val="0"/>
              </a:spcAft>
              <a:buSzPts val="1100"/>
              <a:buChar char="○"/>
            </a:pPr>
            <a:r>
              <a:rPr lang="en"/>
              <a:t>Además había que tener conocimiento sobre tres frameworks distintos</a:t>
            </a:r>
            <a:endParaRPr/>
          </a:p>
          <a:p>
            <a:pPr indent="-298450" lvl="0" marL="457200" rtl="0" algn="l">
              <a:spcBef>
                <a:spcPts val="0"/>
              </a:spcBef>
              <a:spcAft>
                <a:spcPts val="0"/>
              </a:spcAft>
              <a:buSzPts val="1100"/>
              <a:buChar char="●"/>
            </a:pPr>
            <a:r>
              <a:rPr lang="en"/>
              <a:t>Además, el código gráfico era más propenso a dar errores, porque estaba triplicado. Se podían dar situaciones en las que la aplicación fallase en una plataforma pero no en las demás</a:t>
            </a:r>
            <a:endParaRPr/>
          </a:p>
          <a:p>
            <a:pPr indent="-298450" lvl="0" marL="457200" rtl="0" algn="l">
              <a:spcBef>
                <a:spcPts val="0"/>
              </a:spcBef>
              <a:spcAft>
                <a:spcPts val="0"/>
              </a:spcAft>
              <a:buSzPts val="1100"/>
              <a:buChar char="●"/>
            </a:pPr>
            <a:r>
              <a:rPr lang="en"/>
              <a:t>Otro gran problema era que estábamos forzados a desarrollar cada GUI en su entorno específico (sistema operativo y IDE). Generalmente utilizábamos máquinas virtuales para esto</a:t>
            </a:r>
            <a:endParaRPr/>
          </a:p>
          <a:p>
            <a:pPr indent="-298450" lvl="1" marL="914400" rtl="0" algn="l">
              <a:spcBef>
                <a:spcPts val="0"/>
              </a:spcBef>
              <a:spcAft>
                <a:spcPts val="0"/>
              </a:spcAft>
              <a:buSzPts val="1100"/>
              <a:buChar char="○"/>
            </a:pPr>
            <a:r>
              <a:rPr lang="en"/>
              <a:t>Desarrollar un componente gráfico y tener que pasar por tres entornos distintos en máquinas virtuales no era muy óptimo</a:t>
            </a:r>
            <a:endParaRPr/>
          </a:p>
          <a:p>
            <a:pPr indent="-298450" lvl="0" marL="457200" rtl="0" algn="l">
              <a:spcBef>
                <a:spcPts val="0"/>
              </a:spcBef>
              <a:spcAft>
                <a:spcPts val="0"/>
              </a:spcAft>
              <a:buSzPts val="1100"/>
              <a:buChar char="●"/>
            </a:pPr>
            <a:r>
              <a:rPr lang="en"/>
              <a:t>La última desventaja es que seguíamos dependiendo de Mono en macOS y Linux. Nos encontramos algún bug en Mono que tuvimos que fixear. El garbage collector por aquel entonces tampoco era ideal, y teníamos que probar todo muy bien cada vez que Mono cambiaba de versión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7f4c08f79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7f4c08f7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2.5’</a:t>
            </a:r>
            <a:endParaRPr/>
          </a:p>
          <a:p>
            <a:pPr indent="-298450" lvl="0" marL="457200" rtl="0" algn="l">
              <a:spcBef>
                <a:spcPts val="0"/>
              </a:spcBef>
              <a:spcAft>
                <a:spcPts val="0"/>
              </a:spcAft>
              <a:buSzPts val="1100"/>
              <a:buChar char="●"/>
            </a:pPr>
            <a:r>
              <a:rPr lang="en"/>
              <a:t>Antes de dar el salto a la GUI multiplataforma, pasamos por un estado intermedio</a:t>
            </a:r>
            <a:endParaRPr/>
          </a:p>
          <a:p>
            <a:pPr indent="-298450" lvl="0" marL="457200" rtl="0" algn="l">
              <a:spcBef>
                <a:spcPts val="0"/>
              </a:spcBef>
              <a:spcAft>
                <a:spcPts val="0"/>
              </a:spcAft>
              <a:buSzPts val="1100"/>
              <a:buChar char="●"/>
            </a:pPr>
            <a:r>
              <a:rPr lang="en"/>
              <a:t>Queríamos solucionar el problema de tener que escribir el código gráfico tres veces, pero manteniendo la apariencia nativa en cada plataforma</a:t>
            </a:r>
            <a:endParaRPr/>
          </a:p>
          <a:p>
            <a:pPr indent="-298450" lvl="0" marL="457200" rtl="0" algn="l">
              <a:spcBef>
                <a:spcPts val="0"/>
              </a:spcBef>
              <a:spcAft>
                <a:spcPts val="0"/>
              </a:spcAft>
              <a:buSzPts val="1100"/>
              <a:buChar char="●"/>
            </a:pPr>
            <a:r>
              <a:rPr lang="en"/>
              <a:t>Optamos por crear una abstracción de todos los controles y vistas que necesitábamos, creando una implementación propia en cada plataforma</a:t>
            </a:r>
            <a:endParaRPr/>
          </a:p>
          <a:p>
            <a:pPr indent="-298450" lvl="1" marL="914400" rtl="0" algn="l">
              <a:spcBef>
                <a:spcPts val="0"/>
              </a:spcBef>
              <a:spcAft>
                <a:spcPts val="0"/>
              </a:spcAft>
              <a:buSzPts val="1100"/>
              <a:buChar char="○"/>
            </a:pPr>
            <a:r>
              <a:rPr lang="en"/>
              <a:t>Por ejemplo, podíamos crearnos una clase propia PlasticButton, que luego estuviese implementado por GtkButton en Linux, I3Button en Windows, etc</a:t>
            </a:r>
            <a:endParaRPr/>
          </a:p>
          <a:p>
            <a:pPr indent="-298450" lvl="0" marL="457200" rtl="0" algn="l">
              <a:spcBef>
                <a:spcPts val="0"/>
              </a:spcBef>
              <a:spcAft>
                <a:spcPts val="0"/>
              </a:spcAft>
              <a:buSzPts val="1100"/>
              <a:buChar char="●"/>
            </a:pPr>
            <a:r>
              <a:rPr lang="en"/>
              <a:t>A la hora de crear las vistas, utilizábamos esta abstracción, en lugar de los controles específicos</a:t>
            </a:r>
            <a:endParaRPr/>
          </a:p>
          <a:p>
            <a:pPr indent="-298450" lvl="0" marL="457200" rtl="0" algn="l">
              <a:spcBef>
                <a:spcPts val="0"/>
              </a:spcBef>
              <a:spcAft>
                <a:spcPts val="0"/>
              </a:spcAft>
              <a:buSzPts val="1100"/>
              <a:buChar char="●"/>
            </a:pPr>
            <a:r>
              <a:rPr lang="en"/>
              <a:t>Esto nos permitía escribir el código de la GUI una sola vez, y automáticamente se traduciría al código específico de cada plataforma</a:t>
            </a:r>
            <a:endParaRPr/>
          </a:p>
          <a:p>
            <a:pPr indent="-298450" lvl="0" marL="457200" rtl="0" algn="l">
              <a:spcBef>
                <a:spcPts val="0"/>
              </a:spcBef>
              <a:spcAft>
                <a:spcPts val="0"/>
              </a:spcAft>
              <a:buSzPts val="1100"/>
              <a:buChar char="●"/>
            </a:pPr>
            <a:r>
              <a:rPr lang="en"/>
              <a:t>Este método además podía coexistir con el código nativo. De hecho durante un periodo de tiempo tuvimos en la misma aplicación vistas escritas de forma nativa y vistas escritas utilizando este método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Pero no era perfecto. Tan solo podíamos utilizarlo para las vistas más sencillas y que se replicasen a menudo, como diálogos o vistas sencillas con una tabla</a:t>
            </a:r>
            <a:endParaRPr/>
          </a:p>
          <a:p>
            <a:pPr indent="-298450" lvl="1" marL="914400" rtl="0" algn="l">
              <a:spcBef>
                <a:spcPts val="0"/>
              </a:spcBef>
              <a:spcAft>
                <a:spcPts val="0"/>
              </a:spcAft>
              <a:buSzPts val="1100"/>
              <a:buChar char="○"/>
            </a:pPr>
            <a:r>
              <a:rPr lang="en"/>
              <a:t>Para vistas más complejas era inviable escribir un único código para las tres plataformas - los controles no encajaban bien, y lo que se podía ver bien en una plataforma podía verse raro en otra</a:t>
            </a:r>
            <a:endParaRPr/>
          </a:p>
          <a:p>
            <a:pPr indent="-298450" lvl="0" marL="457200" rtl="0" algn="l">
              <a:spcBef>
                <a:spcPts val="0"/>
              </a:spcBef>
              <a:spcAft>
                <a:spcPts val="0"/>
              </a:spcAft>
              <a:buSzPts val="1100"/>
              <a:buChar char="●"/>
            </a:pPr>
            <a:r>
              <a:rPr lang="en"/>
              <a:t>Además esto no solucionaba por completo los problemas de las GUIs nativas. Seguíamos teniendo que pasar por cada entorno para comprobar que todo funcionase correctamente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a094741e85_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a094741e85_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30’’</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a2b4169f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a2b4169f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a:p>
            <a:pPr indent="-298450" lvl="0" marL="457200" rtl="0" algn="l">
              <a:spcBef>
                <a:spcPts val="0"/>
              </a:spcBef>
              <a:spcAft>
                <a:spcPts val="0"/>
              </a:spcAft>
              <a:buSzPts val="1100"/>
              <a:buChar char="●"/>
            </a:pPr>
            <a:r>
              <a:rPr lang="en"/>
              <a:t>Y finalmente en 2021 decidimos</a:t>
            </a:r>
            <a:r>
              <a:rPr lang="en"/>
              <a:t> </a:t>
            </a:r>
            <a:r>
              <a:rPr lang="en"/>
              <a:t>hacer el cambio de GUIs nativas a GUI multiplataforma. Esto nos permitiría unificar el código de las tres plataformas</a:t>
            </a:r>
            <a:endParaRPr/>
          </a:p>
          <a:p>
            <a:pPr indent="-298450" lvl="0" marL="457200" rtl="0" algn="l">
              <a:spcBef>
                <a:spcPts val="0"/>
              </a:spcBef>
              <a:spcAft>
                <a:spcPts val="0"/>
              </a:spcAft>
              <a:buSzPts val="1100"/>
              <a:buChar char="●"/>
            </a:pPr>
            <a:r>
              <a:rPr lang="en"/>
              <a:t>Llevábamos tiempo queriendo hacerlo, pero primero necesitábamos migrar toda la base de código a .NET Core, para poder hacerlo multiplataforma</a:t>
            </a:r>
            <a:endParaRPr/>
          </a:p>
          <a:p>
            <a:pPr indent="-298450" lvl="1" marL="914400" rtl="0" algn="l">
              <a:spcBef>
                <a:spcPts val="0"/>
              </a:spcBef>
              <a:spcAft>
                <a:spcPts val="0"/>
              </a:spcAft>
              <a:buSzPts val="1100"/>
              <a:buChar char="○"/>
            </a:pPr>
            <a:r>
              <a:rPr lang="en"/>
              <a:t>Cuando ya tuvimos migrado el servidor y la línea de comandos pudimos ponernos con la GUI</a:t>
            </a:r>
            <a:endParaRPr/>
          </a:p>
          <a:p>
            <a:pPr indent="-298450" lvl="0" marL="457200" rtl="0" algn="l">
              <a:spcBef>
                <a:spcPts val="0"/>
              </a:spcBef>
              <a:spcAft>
                <a:spcPts val="0"/>
              </a:spcAft>
              <a:buSzPts val="1100"/>
              <a:buChar char="●"/>
            </a:pPr>
            <a:r>
              <a:rPr lang="en"/>
              <a:t>El framework que elegimos para la nueva GUI fuie Avalonia UI, aunque teníamos varias posibilidades.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9c869451f3_1_3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9c869451f3_1_3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a2b4169f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a2b4169f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a094741e8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a094741e8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Finalmente optamos por Avalonia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Era la que más seguridad nos daba y con la que más cómodos estábamos, ya que </a:t>
            </a:r>
            <a:r>
              <a:rPr lang="en">
                <a:solidFill>
                  <a:schemeClr val="dk1"/>
                </a:solidFill>
              </a:rPr>
              <a:t>utiliza la misma sintaxis que WPF con la que ya estábamos muy familiarizados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Esto nos ayudó mucho en el desarrollo, ya que algunas vistas que teníamos escritas en WPF podíamos portarlas casi inmediatamente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Además ya existían aplicaciones en producción utilizando Avalonia, no era una tecnología que acabase de salir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Tenemos contacto directo con los desarrolladores, para poder consultar dudas, solicitarnuevas features y bugs, e incluso contribuir a su base de código</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Además Avalonia nos permite hacer tests unitarios gráficos, que veremos a continuación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a2c000d7f3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a2c000d7f3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2.5’</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El cambio no fue instantáneo. Nos copiamos el código nativo de macOS y lo fuimos adaptando al nuevo framework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Comenzamos a migrar las GUIs en Abril de 2021, y lanzamos la primera versión pública como Alpha en Diciembre. Tardamos tres meses más hasta hacer Avalonia la versión oficial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Ahora la experiencia de desarrollo es muy buena. Podemos desarrollar en cualquier entorno indistintamente. Ya no estamos atados a un sistema operativo o a un IDE específico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 apariencia de la GUI ahora es la misma en las tres aplicaciones de escitorio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Podemos invertir tiempo en crear controles custom, no hay que rehacerlos tres veces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También hay alguna desventaja</a:t>
            </a:r>
            <a:endParaRPr>
              <a:solidFill>
                <a:schemeClr val="dk1"/>
              </a:solidFill>
            </a:endParaRPr>
          </a:p>
          <a:p>
            <a:pPr indent="-298450" lvl="1" marL="914400" rtl="0" algn="l">
              <a:spcBef>
                <a:spcPts val="0"/>
              </a:spcBef>
              <a:spcAft>
                <a:spcPts val="0"/>
              </a:spcAft>
              <a:buSzPts val="1100"/>
              <a:buChar char="○"/>
            </a:pPr>
            <a:r>
              <a:rPr lang="en"/>
              <a:t>El Global exception handling no existe en Avalonia, por lo que tenemos que tener mucho cuidado de cubrir con try/catch todas las llamadas a código de Avalonia para evitar crashes</a:t>
            </a:r>
            <a:endParaRPr/>
          </a:p>
          <a:p>
            <a:pPr indent="-298450" lvl="1" marL="914400" rtl="0" algn="l">
              <a:spcBef>
                <a:spcPts val="0"/>
              </a:spcBef>
              <a:spcAft>
                <a:spcPts val="0"/>
              </a:spcAft>
              <a:buSzPts val="1100"/>
              <a:buChar char="○"/>
            </a:pPr>
            <a:r>
              <a:rPr lang="en"/>
              <a:t>Esta es una limitación de macOS, que ya teníamos cuando trabajábamos con las GUIs nativas, pero no pasaba en WPF</a:t>
            </a:r>
            <a:endParaRPr/>
          </a:p>
          <a:p>
            <a:pPr indent="-298450" lvl="1" marL="914400" rtl="0" algn="l">
              <a:spcBef>
                <a:spcPts val="0"/>
              </a:spcBef>
              <a:spcAft>
                <a:spcPts val="0"/>
              </a:spcAft>
              <a:buSzPts val="1100"/>
              <a:buChar char="○"/>
            </a:pPr>
            <a:r>
              <a:rPr lang="en"/>
              <a:t>Otra desventaja es que los diálogos de Avalonia son asíncronos. Esto nos obliga a tener que arrastrar llamadas asíncronas en todas las operaciones que lancen un diálogo, que en algunos casos no es lo ideal</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9c869451f3_1_3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9c869451f3_1_3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7f4c08f79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7f4c08f79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a:p>
            <a:pPr indent="-298450" lvl="0" marL="457200" rtl="0" algn="l">
              <a:spcBef>
                <a:spcPts val="0"/>
              </a:spcBef>
              <a:spcAft>
                <a:spcPts val="0"/>
              </a:spcAft>
              <a:buSzPts val="1100"/>
              <a:buChar char="●"/>
            </a:pPr>
            <a:r>
              <a:rPr lang="en"/>
              <a:t>A la hora de escribir tests siempre hemos intentado seguir este esquema. Escribimos estos tres tipos de tests</a:t>
            </a:r>
            <a:endParaRPr/>
          </a:p>
          <a:p>
            <a:pPr indent="-298450" lvl="1" marL="914400" rtl="0" algn="l">
              <a:spcBef>
                <a:spcPts val="0"/>
              </a:spcBef>
              <a:spcAft>
                <a:spcPts val="0"/>
              </a:spcAft>
              <a:buSzPts val="1100"/>
              <a:buChar char="○"/>
            </a:pPr>
            <a:r>
              <a:rPr lang="en"/>
              <a:t>Los tests unitarios son los más rápidos. Prueban casos muy pequeños y específicos, de un sólo componente. Generalmente las interacciones con otros componentes que no queremos testear son mockeadas, como el acceso a disco o la conexión con el servidor. Son los de los que más escribimos</a:t>
            </a:r>
            <a:endParaRPr/>
          </a:p>
          <a:p>
            <a:pPr indent="-298450" lvl="1" marL="914400" rtl="0" algn="l">
              <a:spcBef>
                <a:spcPts val="0"/>
              </a:spcBef>
              <a:spcAft>
                <a:spcPts val="0"/>
              </a:spcAft>
              <a:buSzPts val="1100"/>
              <a:buChar char="○"/>
            </a:pPr>
            <a:r>
              <a:rPr lang="en"/>
              <a:t>Los smoke tests son similares a los tests unitarios pero integran varios componentes. En nuestro caso integramos los comandos de Plastic con un servidor local, de forma que el test pueda cubrir la interacción entre cliente y servidor, sin depender de la parte gráfica. También probamos todas las operaciones que requieran acceso a disco de forma real</a:t>
            </a:r>
            <a:endParaRPr/>
          </a:p>
          <a:p>
            <a:pPr indent="-298450" lvl="1" marL="914400" rtl="0" algn="l">
              <a:spcBef>
                <a:spcPts val="0"/>
              </a:spcBef>
              <a:spcAft>
                <a:spcPts val="0"/>
              </a:spcAft>
              <a:buSzPts val="1100"/>
              <a:buChar char="○"/>
            </a:pPr>
            <a:r>
              <a:rPr lang="en"/>
              <a:t>Por último están los GUI tests, que son los más pesados y lentos de ejecutar, ya que lanzan la aplicación gráfica completa. La ventaja que tienen es que nos permiten probar toda la funcionalidad completa. Intentamos reducir la cantidad de estos tests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7f4c08f79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7f4c08f79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a:p>
            <a:pPr indent="-298450" lvl="0" marL="457200" rtl="0" algn="l">
              <a:spcBef>
                <a:spcPts val="0"/>
              </a:spcBef>
              <a:spcAft>
                <a:spcPts val="0"/>
              </a:spcAft>
              <a:buSzPts val="1100"/>
              <a:buChar char="●"/>
            </a:pPr>
            <a:r>
              <a:rPr lang="en"/>
              <a:t>En este dibujo se ve muy bien representado para qué vale cada uno de los tipos de tests que utilizamos</a:t>
            </a:r>
            <a:endParaRPr/>
          </a:p>
          <a:p>
            <a:pPr indent="-298450" lvl="0" marL="457200" rtl="0" algn="l">
              <a:spcBef>
                <a:spcPts val="0"/>
              </a:spcBef>
              <a:spcAft>
                <a:spcPts val="0"/>
              </a:spcAft>
              <a:buSzPts val="1100"/>
              <a:buChar char="●"/>
            </a:pPr>
            <a:r>
              <a:rPr lang="en"/>
              <a:t>Los globos rojos representan los bugs - los hay más grandes y fáciles de identificar, en escenarios generales, y más pequeños e inusuales</a:t>
            </a:r>
            <a:endParaRPr/>
          </a:p>
          <a:p>
            <a:pPr indent="-298450" lvl="0" marL="457200" rtl="0" algn="l">
              <a:spcBef>
                <a:spcPts val="0"/>
              </a:spcBef>
              <a:spcAft>
                <a:spcPts val="0"/>
              </a:spcAft>
              <a:buSzPts val="1100"/>
              <a:buChar char="●"/>
            </a:pPr>
            <a:r>
              <a:rPr lang="en"/>
              <a:t>Los tests gráficos son la malla más grande. Son capaces de detectar los errores más evidentes, pero puede dejar pasar errores más difíciles de detectar</a:t>
            </a:r>
            <a:endParaRPr/>
          </a:p>
          <a:p>
            <a:pPr indent="-298450" lvl="0" marL="457200" rtl="0" algn="l">
              <a:spcBef>
                <a:spcPts val="0"/>
              </a:spcBef>
              <a:spcAft>
                <a:spcPts val="0"/>
              </a:spcAft>
              <a:buSzPts val="1100"/>
              <a:buChar char="●"/>
            </a:pPr>
            <a:r>
              <a:rPr lang="en"/>
              <a:t>Los tests de smoke son capaces de detectar casos más extremos que los tests gráficos pasan por alto</a:t>
            </a:r>
            <a:endParaRPr/>
          </a:p>
          <a:p>
            <a:pPr indent="-298450" lvl="0" marL="457200" rtl="0" algn="l">
              <a:spcBef>
                <a:spcPts val="0"/>
              </a:spcBef>
              <a:spcAft>
                <a:spcPts val="0"/>
              </a:spcAft>
              <a:buSzPts val="1100"/>
              <a:buChar char="●"/>
            </a:pPr>
            <a:r>
              <a:rPr lang="en"/>
              <a:t>Y los tests unitarios están para encontrar todos los errores de corner cases, que serían muy costosos de detectar con los otros tipos de test</a:t>
            </a:r>
            <a:endParaRPr/>
          </a:p>
          <a:p>
            <a:pPr indent="-298450" lvl="0" marL="457200" rtl="0" algn="l">
              <a:spcBef>
                <a:spcPts val="0"/>
              </a:spcBef>
              <a:spcAft>
                <a:spcPts val="0"/>
              </a:spcAft>
              <a:buSzPts val="1100"/>
              <a:buChar char="●"/>
            </a:pPr>
            <a:r>
              <a:rPr lang="en"/>
              <a:t>Con una cantidad adecuada de cada tipo de tests podemos evitar la mayoría de bugs sin que el tiempo de ejecución de los tests sea demasiado elevado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7f4c08f7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7f4c08f7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a:t>
            </a:r>
            <a:endParaRPr/>
          </a:p>
          <a:p>
            <a:pPr indent="-298450" lvl="0" marL="457200" rtl="0" algn="l">
              <a:spcBef>
                <a:spcPts val="0"/>
              </a:spcBef>
              <a:spcAft>
                <a:spcPts val="0"/>
              </a:spcAft>
              <a:buSzPts val="1100"/>
              <a:buChar char="●"/>
            </a:pPr>
            <a:r>
              <a:rPr lang="en"/>
              <a:t>Vamos a ver ahora las etapas por las que hemos pasado durante el desarrollo de tests</a:t>
            </a:r>
            <a:endParaRPr/>
          </a:p>
          <a:p>
            <a:pPr indent="-298450" lvl="0" marL="457200" rtl="0" algn="l">
              <a:spcBef>
                <a:spcPts val="0"/>
              </a:spcBef>
              <a:spcAft>
                <a:spcPts val="0"/>
              </a:spcAft>
              <a:buSzPts val="1100"/>
              <a:buChar char="●"/>
            </a:pPr>
            <a:r>
              <a:rPr lang="en"/>
              <a:t>Volviendo a la era de WinForms y Mono, todos los tests gráficos los pasábamos con Test Complete</a:t>
            </a:r>
            <a:endParaRPr/>
          </a:p>
          <a:p>
            <a:pPr indent="-298450" lvl="0" marL="457200" rtl="0" algn="l">
              <a:spcBef>
                <a:spcPts val="0"/>
              </a:spcBef>
              <a:spcAft>
                <a:spcPts val="0"/>
              </a:spcAft>
              <a:buSzPts val="1100"/>
              <a:buChar char="●"/>
            </a:pPr>
            <a:r>
              <a:rPr lang="en"/>
              <a:t>Nunca nos gustó mucho porque el código es un script raro con un editor malísimo</a:t>
            </a:r>
            <a:endParaRPr/>
          </a:p>
          <a:p>
            <a:pPr indent="-298450" lvl="0" marL="457200" rtl="0" algn="l">
              <a:spcBef>
                <a:spcPts val="0"/>
              </a:spcBef>
              <a:spcAft>
                <a:spcPts val="0"/>
              </a:spcAft>
              <a:buSzPts val="1100"/>
              <a:buChar char="●"/>
            </a:pPr>
            <a:r>
              <a:rPr lang="en"/>
              <a:t>Pero lo utilizamos hasta 2013, cuando decidimos dar el salto a las GUIs nativas y reescribirlas de cero</a:t>
            </a:r>
            <a:endParaRPr/>
          </a:p>
          <a:p>
            <a:pPr indent="-298450" lvl="0" marL="457200" rtl="0" algn="l">
              <a:spcBef>
                <a:spcPts val="0"/>
              </a:spcBef>
              <a:spcAft>
                <a:spcPts val="0"/>
              </a:spcAft>
              <a:buSzPts val="1100"/>
              <a:buChar char="●"/>
            </a:pPr>
            <a:r>
              <a:rPr lang="en"/>
              <a:t>En ese momento hubo que rehacer los tests para las tres interfaces. Hasta entonces sólo había tests en Windows, ya que las demás plataformas compartían el mismo código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7f4c08f79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7f4c08f79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a:t>
            </a:r>
            <a:endParaRPr/>
          </a:p>
          <a:p>
            <a:pPr indent="-298450" lvl="0" marL="457200" rtl="0" algn="l">
              <a:spcBef>
                <a:spcPts val="0"/>
              </a:spcBef>
              <a:spcAft>
                <a:spcPts val="0"/>
              </a:spcAft>
              <a:buSzPts val="1100"/>
              <a:buChar char="●"/>
            </a:pPr>
            <a:r>
              <a:rPr lang="en"/>
              <a:t>Por otro lado, en esta primera era también utilizamos Smoke tests, el segundo nivel de la pirámide</a:t>
            </a:r>
            <a:endParaRPr/>
          </a:p>
          <a:p>
            <a:pPr indent="-298450" lvl="0" marL="457200" rtl="0" algn="l">
              <a:spcBef>
                <a:spcPts val="0"/>
              </a:spcBef>
              <a:spcAft>
                <a:spcPts val="0"/>
              </a:spcAft>
              <a:buSzPts val="1100"/>
              <a:buChar char="●"/>
            </a:pPr>
            <a:r>
              <a:rPr lang="en"/>
              <a:t>Para estos tests utilizamos PNUnit: un sistema de testing propio que nos permite lanzar en paralelo nunit tests. Esto reduce considerablemente el tiempo de ejecución de los tests</a:t>
            </a:r>
            <a:endParaRPr/>
          </a:p>
          <a:p>
            <a:pPr indent="-298450" lvl="0" marL="457200" rtl="0" algn="l">
              <a:spcBef>
                <a:spcPts val="0"/>
              </a:spcBef>
              <a:spcAft>
                <a:spcPts val="0"/>
              </a:spcAft>
              <a:buSzPts val="1100"/>
              <a:buChar char="●"/>
            </a:pPr>
            <a:r>
              <a:rPr lang="en"/>
              <a:t>En estos tests desplegamos un servidor real, sobre el que ejecutamos comandos utilizando la CLI. De esta forma probamos cliente y servidor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a094741e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a094741e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a:p>
            <a:pPr indent="-298450" lvl="0" marL="457200" rtl="0" algn="l">
              <a:spcBef>
                <a:spcPts val="0"/>
              </a:spcBef>
              <a:spcAft>
                <a:spcPts val="0"/>
              </a:spcAft>
              <a:buSzPts val="1100"/>
              <a:buChar char="●"/>
            </a:pPr>
            <a:r>
              <a:rPr lang="en"/>
              <a:t>Esta es la pinta que tiene un smoke test</a:t>
            </a:r>
            <a:endParaRPr/>
          </a:p>
          <a:p>
            <a:pPr indent="-298450" lvl="0" marL="457200" rtl="0" algn="l">
              <a:spcBef>
                <a:spcPts val="0"/>
              </a:spcBef>
              <a:spcAft>
                <a:spcPts val="0"/>
              </a:spcAft>
              <a:buSzPts val="1100"/>
              <a:buChar char="●"/>
            </a:pPr>
            <a:r>
              <a:rPr lang="en"/>
              <a:t>Para cada test creamos un nuevo repositorio y working copy, haciendo las llamadas al servidor y escritura en disco como si fuese una operación real</a:t>
            </a:r>
            <a:endParaRPr/>
          </a:p>
          <a:p>
            <a:pPr indent="-298450" lvl="0" marL="457200" rtl="0" algn="l">
              <a:spcBef>
                <a:spcPts val="0"/>
              </a:spcBef>
              <a:spcAft>
                <a:spcPts val="0"/>
              </a:spcAft>
              <a:buSzPts val="1100"/>
              <a:buChar char="●"/>
            </a:pPr>
            <a:r>
              <a:rPr lang="en"/>
              <a:t>Con CmdRunner.ExecuteCommand ejecutamos comandos en CM, y a partir de ahí vamos comprobando</a:t>
            </a:r>
            <a:endParaRPr/>
          </a:p>
          <a:p>
            <a:pPr indent="-298450" lvl="0" marL="457200" rtl="0" algn="l">
              <a:spcBef>
                <a:spcPts val="0"/>
              </a:spcBef>
              <a:spcAft>
                <a:spcPts val="0"/>
              </a:spcAft>
              <a:buSzPts val="1100"/>
              <a:buChar char="●"/>
            </a:pPr>
            <a:r>
              <a:rPr lang="en"/>
              <a:t>Para lanzar los tests tenemos un fichero de configuración XML. En él se definen los tests que se van a pasar, y los servidores en los que se van a ejecutar</a:t>
            </a:r>
            <a:endParaRPr/>
          </a:p>
          <a:p>
            <a:pPr indent="-298450" lvl="0" marL="457200" rtl="0" algn="l">
              <a:spcBef>
                <a:spcPts val="0"/>
              </a:spcBef>
              <a:spcAft>
                <a:spcPts val="0"/>
              </a:spcAft>
              <a:buSzPts val="1100"/>
              <a:buChar char="●"/>
            </a:pPr>
            <a:r>
              <a:rPr lang="en"/>
              <a:t>En este ejemplo, el test “Add CheckIn CheckOut” es un test que lanza otros dos instancias en paralelo: un cliente (el código de la izquierda) y un servidor (real)</a:t>
            </a:r>
            <a:endParaRPr/>
          </a:p>
          <a:p>
            <a:pPr indent="-298450" lvl="0" marL="457200" rtl="0" algn="l">
              <a:spcBef>
                <a:spcPts val="0"/>
              </a:spcBef>
              <a:spcAft>
                <a:spcPts val="0"/>
              </a:spcAft>
              <a:buSzPts val="1100"/>
              <a:buChar char="●"/>
            </a:pPr>
            <a:r>
              <a:rPr lang="en"/>
              <a:t>En este caso tanto $client como $server están en localhost, pero se podrían utilizar máquinas distintas para probar el comportamiento en varias plataformas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a094741e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a094741e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c869451f3_1_3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9c869451f3_1_3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a094741e8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a094741e8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a094741e8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a094741e8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a094741e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a094741e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7f4c08f79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7f4c08f79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 llegamos de nuevo a la era multiplataforma con Avalonia UI</a:t>
            </a:r>
            <a:endParaRPr/>
          </a:p>
          <a:p>
            <a:pPr indent="-298450" lvl="0" marL="457200" rtl="0" algn="l">
              <a:spcBef>
                <a:spcPts val="0"/>
              </a:spcBef>
              <a:spcAft>
                <a:spcPts val="0"/>
              </a:spcAft>
              <a:buSzPts val="1100"/>
              <a:buChar char="●"/>
            </a:pPr>
            <a:r>
              <a:rPr lang="en"/>
              <a:t>Avalonia nos permite mockear todos los elementos gráficos, de forma que podemos utilizarlos en los tests como si existiesen realmente, pero sin la sobrecarga que conlleva renderizarlos para cada test</a:t>
            </a:r>
            <a:endParaRPr/>
          </a:p>
          <a:p>
            <a:pPr indent="-298450" lvl="0" marL="457200" rtl="0" algn="l">
              <a:spcBef>
                <a:spcPts val="0"/>
              </a:spcBef>
              <a:spcAft>
                <a:spcPts val="0"/>
              </a:spcAft>
              <a:buSzPts val="1100"/>
              <a:buChar char="●"/>
            </a:pPr>
            <a:r>
              <a:rPr lang="en"/>
              <a:t>Esto nos permitió migrar los tests de smoke gui a unit tests, mejorando considerablemente el tiempo de ejecución de la suite</a:t>
            </a:r>
            <a:endParaRPr/>
          </a:p>
          <a:p>
            <a:pPr indent="-298450" lvl="0" marL="457200" rtl="0" algn="l">
              <a:spcBef>
                <a:spcPts val="0"/>
              </a:spcBef>
              <a:spcAft>
                <a:spcPts val="0"/>
              </a:spcAft>
              <a:buSzPts val="1100"/>
              <a:buChar char="●"/>
            </a:pPr>
            <a:r>
              <a:rPr lang="en"/>
              <a:t>En estos tests mockeamos todo lo que no queramos probar: el servidor, el acceso a disco, los componentes gráficos…</a:t>
            </a:r>
            <a:endParaRPr/>
          </a:p>
          <a:p>
            <a:pPr indent="-298450" lvl="0" marL="457200" rtl="0" algn="l">
              <a:spcBef>
                <a:spcPts val="0"/>
              </a:spcBef>
              <a:spcAft>
                <a:spcPts val="0"/>
              </a:spcAft>
              <a:buSzPts val="1100"/>
              <a:buChar char="●"/>
            </a:pPr>
            <a:r>
              <a:rPr lang="en"/>
              <a:t>En el caso de querer probar realmente estos componentes, haríamos un test de integración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7f4c08f79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7f4c08f79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Vamos a ver un ejemplo de uno de nuestros tests unitarios para la aplicación multplatform. En este caso la acción que estamos queriendo testear es el renombrado de una rama</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a2c000d7f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a2c000d7f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En la fase de Arrange </a:t>
            </a:r>
            <a:r>
              <a:rPr lang="en"/>
              <a:t>creamos todos los componentes y mocks necesarios para pasar el test</a:t>
            </a:r>
            <a:endParaRPr/>
          </a:p>
          <a:p>
            <a:pPr indent="-298450" lvl="0" marL="457200" rtl="0" algn="l">
              <a:spcBef>
                <a:spcPts val="0"/>
              </a:spcBef>
              <a:spcAft>
                <a:spcPts val="0"/>
              </a:spcAft>
              <a:buSzPts val="1100"/>
              <a:buChar char="●"/>
            </a:pPr>
            <a:r>
              <a:rPr lang="en"/>
              <a:t>Lo primero que hacemos es crear una aplicación para testing. Esto es mucho más ligero que si desplegásemos la aplicación real, porque no es necesario mostrar nada gráficamente</a:t>
            </a:r>
            <a:endParaRPr/>
          </a:p>
          <a:p>
            <a:pPr indent="-298450" lvl="0" marL="457200" rtl="0" algn="l">
              <a:spcBef>
                <a:spcPts val="0"/>
              </a:spcBef>
              <a:spcAft>
                <a:spcPts val="0"/>
              </a:spcAft>
              <a:buSzPts val="1100"/>
              <a:buChar char="●"/>
            </a:pPr>
            <a:r>
              <a:rPr lang="en"/>
              <a:t>A continuación creamos los componentes que serán necesarios para el test. En este caso, creamos una BranchesView, que será la vista desde la que el usuario realizará la acción de renombrado</a:t>
            </a:r>
            <a:endParaRPr/>
          </a:p>
          <a:p>
            <a:pPr indent="-298450" lvl="0" marL="457200" rtl="0" algn="l">
              <a:spcBef>
                <a:spcPts val="0"/>
              </a:spcBef>
              <a:spcAft>
                <a:spcPts val="0"/>
              </a:spcAft>
              <a:buSzPts val="1100"/>
              <a:buChar char="●"/>
            </a:pPr>
            <a:r>
              <a:rPr lang="en"/>
              <a:t>Y por último en la fase de Arrange mockeamos las acciones que no vamos a querer testear. En nuestro caso, se va a realizar una llamada al servidor para renombrar la rama. Como no queremos que esta llamada se realice de verdad, mockeamos la operación, indicando lo que devolvería el servidor en un escenario real</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a2c000d7f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a2c000d7f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En la fase de Act van simulamos</a:t>
            </a:r>
            <a:r>
              <a:rPr lang="en"/>
              <a:t> los pasos que seguiría el usuario en el escenario que estamos testeando</a:t>
            </a:r>
            <a:endParaRPr/>
          </a:p>
          <a:p>
            <a:pPr indent="-298450" lvl="1" marL="914400" rtl="0" algn="l">
              <a:spcBef>
                <a:spcPts val="0"/>
              </a:spcBef>
              <a:spcAft>
                <a:spcPts val="0"/>
              </a:spcAft>
              <a:buSzPts val="1100"/>
              <a:buChar char="○"/>
            </a:pPr>
            <a:r>
              <a:rPr lang="en"/>
              <a:t>Primero seleccionamos la fila de la tabla correspondiente a la rama que se va a renombrar</a:t>
            </a:r>
            <a:endParaRPr/>
          </a:p>
          <a:p>
            <a:pPr indent="-298450" lvl="1" marL="914400" rtl="0" algn="l">
              <a:spcBef>
                <a:spcPts val="0"/>
              </a:spcBef>
              <a:spcAft>
                <a:spcPts val="0"/>
              </a:spcAft>
              <a:buSzPts val="1100"/>
              <a:buChar char="○"/>
            </a:pPr>
            <a:r>
              <a:rPr lang="en"/>
              <a:t>A continuación llamamos al método de renombrado. Esto lo haría el usuario por medio de un menú de contexto, pero esa acción ya está siendo probada en otro test específico para el menú, así que aquí llamamos a la acción directamente</a:t>
            </a:r>
            <a:endParaRPr/>
          </a:p>
          <a:p>
            <a:pPr indent="-298450" lvl="1" marL="914400" rtl="0" algn="l">
              <a:spcBef>
                <a:spcPts val="0"/>
              </a:spcBef>
              <a:spcAft>
                <a:spcPts val="0"/>
              </a:spcAft>
              <a:buSzPts val="1100"/>
              <a:buChar char="○"/>
            </a:pPr>
            <a:r>
              <a:rPr lang="en"/>
              <a:t>Por último, se mostrará un diálogo para introducir el nuevo nombre de la rama. Obtenemos este diálogo, introducimos el texto, y hacemos click en el botón de Ok, que está expuesto para testing</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a2c000d7f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a2c000d7f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Por último en la fase de Assert</a:t>
            </a:r>
            <a:r>
              <a:rPr lang="en"/>
              <a:t> comprobamos que el estado de la aplicación es el correcto</a:t>
            </a:r>
            <a:endParaRPr/>
          </a:p>
          <a:p>
            <a:pPr indent="-298450" lvl="0" marL="457200" rtl="0" algn="l">
              <a:spcBef>
                <a:spcPts val="0"/>
              </a:spcBef>
              <a:spcAft>
                <a:spcPts val="0"/>
              </a:spcAft>
              <a:buSzPts val="1100"/>
              <a:buChar char="●"/>
            </a:pPr>
            <a:r>
              <a:rPr lang="en"/>
              <a:t>En este caso comprobamos que el renombrado se ha ejecutado correctamente. Comparamos el nombre introducido en el diálogo con el nombre actual de la rama, y si coinciden, el test pasa</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9c869451f3_1_3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19c869451f3_1_3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highlight>
                <a:srgbClr val="FFFF00"/>
              </a:highlight>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9c869451f3_1_3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9c869451f3_1_3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7f4c08f79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7f4c08f79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7f4c08f79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7f4c08f79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7f4c08f79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7f4c08f79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9c869451f3_1_3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9c869451f3_1_3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9c869451f3_1_3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9c869451f3_1_3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9c869451f3_1_2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19c869451f3_1_2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highlight>
                <a:srgbClr val="FFFF00"/>
              </a:highlight>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9c869451f3_0_3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9c869451f3_0_3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7f4c08f79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7f4c08f79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7f4c08f7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7f4c08f7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Intro with short title - dark">
  <p:cSld name="TITLE_3">
    <p:bg>
      <p:bgPr>
        <a:solidFill>
          <a:schemeClr val="dk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506213" y="2455164"/>
            <a:ext cx="708744" cy="237736"/>
            <a:chOff x="238125" y="1636700"/>
            <a:chExt cx="7115900" cy="2403800"/>
          </a:xfrm>
        </p:grpSpPr>
        <p:sp>
          <p:nvSpPr>
            <p:cNvPr id="52" name="Google Shape;52;p13"/>
            <p:cNvSpPr/>
            <p:nvPr/>
          </p:nvSpPr>
          <p:spPr>
            <a:xfrm>
              <a:off x="2926475" y="2263500"/>
              <a:ext cx="965125" cy="1110400"/>
            </a:xfrm>
            <a:custGeom>
              <a:rect b="b" l="l" r="r" t="t"/>
              <a:pathLst>
                <a:path extrusionOk="0" h="44416" w="38605">
                  <a:moveTo>
                    <a:pt x="0" y="1"/>
                  </a:moveTo>
                  <a:lnTo>
                    <a:pt x="0" y="27302"/>
                  </a:lnTo>
                  <a:cubicBezTo>
                    <a:pt x="0" y="38047"/>
                    <a:pt x="6448" y="44415"/>
                    <a:pt x="19342" y="44415"/>
                  </a:cubicBezTo>
                  <a:cubicBezTo>
                    <a:pt x="32237" y="44415"/>
                    <a:pt x="38604" y="37968"/>
                    <a:pt x="38604" y="27302"/>
                  </a:cubicBezTo>
                  <a:lnTo>
                    <a:pt x="38604" y="1"/>
                  </a:lnTo>
                  <a:lnTo>
                    <a:pt x="27222" y="1"/>
                  </a:lnTo>
                  <a:lnTo>
                    <a:pt x="27222" y="27461"/>
                  </a:lnTo>
                  <a:cubicBezTo>
                    <a:pt x="27222" y="31998"/>
                    <a:pt x="24675" y="35262"/>
                    <a:pt x="19342" y="35262"/>
                  </a:cubicBezTo>
                  <a:cubicBezTo>
                    <a:pt x="13770" y="35262"/>
                    <a:pt x="11383" y="32157"/>
                    <a:pt x="11383" y="27700"/>
                  </a:cubicBezTo>
                  <a:lnTo>
                    <a:pt x="11383"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 name="Google Shape;53;p13"/>
            <p:cNvSpPr/>
            <p:nvPr/>
          </p:nvSpPr>
          <p:spPr>
            <a:xfrm>
              <a:off x="4024900" y="2500300"/>
              <a:ext cx="801950" cy="851700"/>
            </a:xfrm>
            <a:custGeom>
              <a:rect b="b" l="l" r="r" t="t"/>
              <a:pathLst>
                <a:path extrusionOk="0" h="34068" w="32078">
                  <a:moveTo>
                    <a:pt x="20616" y="1"/>
                  </a:moveTo>
                  <a:cubicBezTo>
                    <a:pt x="15999" y="1"/>
                    <a:pt x="12815" y="1990"/>
                    <a:pt x="10348" y="5493"/>
                  </a:cubicBezTo>
                  <a:lnTo>
                    <a:pt x="10189" y="5493"/>
                  </a:lnTo>
                  <a:lnTo>
                    <a:pt x="10189" y="1035"/>
                  </a:lnTo>
                  <a:lnTo>
                    <a:pt x="0" y="1035"/>
                  </a:lnTo>
                  <a:lnTo>
                    <a:pt x="0" y="34068"/>
                  </a:lnTo>
                  <a:lnTo>
                    <a:pt x="10587" y="34068"/>
                  </a:lnTo>
                  <a:lnTo>
                    <a:pt x="10587" y="15761"/>
                  </a:lnTo>
                  <a:cubicBezTo>
                    <a:pt x="10587" y="11701"/>
                    <a:pt x="12895" y="8836"/>
                    <a:pt x="16397" y="8836"/>
                  </a:cubicBezTo>
                  <a:cubicBezTo>
                    <a:pt x="19820" y="8836"/>
                    <a:pt x="21571" y="11224"/>
                    <a:pt x="21571" y="14726"/>
                  </a:cubicBezTo>
                  <a:lnTo>
                    <a:pt x="21571" y="34068"/>
                  </a:lnTo>
                  <a:lnTo>
                    <a:pt x="32078" y="34068"/>
                  </a:lnTo>
                  <a:lnTo>
                    <a:pt x="32078" y="12577"/>
                  </a:lnTo>
                  <a:cubicBezTo>
                    <a:pt x="32078" y="5174"/>
                    <a:pt x="27859" y="1"/>
                    <a:pt x="20616"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 name="Google Shape;54;p13"/>
            <p:cNvSpPr/>
            <p:nvPr/>
          </p:nvSpPr>
          <p:spPr>
            <a:xfrm>
              <a:off x="4962150" y="2197850"/>
              <a:ext cx="264675" cy="1154150"/>
            </a:xfrm>
            <a:custGeom>
              <a:rect b="b" l="l" r="r" t="t"/>
              <a:pathLst>
                <a:path extrusionOk="0" h="46166" w="10587">
                  <a:moveTo>
                    <a:pt x="0" y="0"/>
                  </a:moveTo>
                  <a:lnTo>
                    <a:pt x="0" y="8517"/>
                  </a:lnTo>
                  <a:lnTo>
                    <a:pt x="10586" y="8517"/>
                  </a:lnTo>
                  <a:lnTo>
                    <a:pt x="10586" y="0"/>
                  </a:lnTo>
                  <a:close/>
                  <a:moveTo>
                    <a:pt x="0" y="13133"/>
                  </a:moveTo>
                  <a:lnTo>
                    <a:pt x="0" y="46166"/>
                  </a:lnTo>
                  <a:lnTo>
                    <a:pt x="10586" y="46166"/>
                  </a:lnTo>
                  <a:lnTo>
                    <a:pt x="10586" y="13133"/>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 name="Google Shape;55;p13"/>
            <p:cNvSpPr/>
            <p:nvPr/>
          </p:nvSpPr>
          <p:spPr>
            <a:xfrm>
              <a:off x="5322325" y="2263500"/>
              <a:ext cx="517400" cy="1098450"/>
            </a:xfrm>
            <a:custGeom>
              <a:rect b="b" l="l" r="r" t="t"/>
              <a:pathLst>
                <a:path extrusionOk="0" h="43938" w="20696">
                  <a:moveTo>
                    <a:pt x="4457" y="1"/>
                  </a:moveTo>
                  <a:lnTo>
                    <a:pt x="4457" y="10507"/>
                  </a:lnTo>
                  <a:lnTo>
                    <a:pt x="0" y="10507"/>
                  </a:lnTo>
                  <a:lnTo>
                    <a:pt x="0" y="19024"/>
                  </a:lnTo>
                  <a:lnTo>
                    <a:pt x="4457" y="19024"/>
                  </a:lnTo>
                  <a:lnTo>
                    <a:pt x="4457" y="34864"/>
                  </a:lnTo>
                  <a:cubicBezTo>
                    <a:pt x="4457" y="41948"/>
                    <a:pt x="8835" y="43938"/>
                    <a:pt x="14964" y="43938"/>
                  </a:cubicBezTo>
                  <a:cubicBezTo>
                    <a:pt x="17830" y="43938"/>
                    <a:pt x="19819" y="43699"/>
                    <a:pt x="20695" y="43460"/>
                  </a:cubicBezTo>
                  <a:lnTo>
                    <a:pt x="20695" y="35739"/>
                  </a:lnTo>
                  <a:cubicBezTo>
                    <a:pt x="20297" y="35739"/>
                    <a:pt x="19262" y="35819"/>
                    <a:pt x="18387" y="35819"/>
                  </a:cubicBezTo>
                  <a:cubicBezTo>
                    <a:pt x="16158" y="35819"/>
                    <a:pt x="14725" y="35182"/>
                    <a:pt x="14725" y="32555"/>
                  </a:cubicBezTo>
                  <a:lnTo>
                    <a:pt x="14725" y="19024"/>
                  </a:lnTo>
                  <a:lnTo>
                    <a:pt x="20695" y="19024"/>
                  </a:lnTo>
                  <a:lnTo>
                    <a:pt x="20695" y="10507"/>
                  </a:lnTo>
                  <a:lnTo>
                    <a:pt x="14725" y="10507"/>
                  </a:lnTo>
                  <a:lnTo>
                    <a:pt x="14725"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 name="Google Shape;56;p13"/>
            <p:cNvSpPr/>
            <p:nvPr/>
          </p:nvSpPr>
          <p:spPr>
            <a:xfrm>
              <a:off x="5907350" y="2526175"/>
              <a:ext cx="865625" cy="1098450"/>
            </a:xfrm>
            <a:custGeom>
              <a:rect b="b" l="l" r="r" t="t"/>
              <a:pathLst>
                <a:path extrusionOk="0" h="43938" w="34625">
                  <a:moveTo>
                    <a:pt x="0" y="0"/>
                  </a:moveTo>
                  <a:lnTo>
                    <a:pt x="9791" y="25391"/>
                  </a:lnTo>
                  <a:cubicBezTo>
                    <a:pt x="11144" y="28894"/>
                    <a:pt x="11781" y="30804"/>
                    <a:pt x="11781" y="32237"/>
                  </a:cubicBezTo>
                  <a:cubicBezTo>
                    <a:pt x="11781" y="34545"/>
                    <a:pt x="10587" y="35739"/>
                    <a:pt x="7482" y="35739"/>
                  </a:cubicBezTo>
                  <a:lnTo>
                    <a:pt x="3821" y="35739"/>
                  </a:lnTo>
                  <a:lnTo>
                    <a:pt x="3821" y="43937"/>
                  </a:lnTo>
                  <a:lnTo>
                    <a:pt x="10666" y="43937"/>
                  </a:lnTo>
                  <a:cubicBezTo>
                    <a:pt x="17352" y="43937"/>
                    <a:pt x="20536" y="41231"/>
                    <a:pt x="23163" y="33510"/>
                  </a:cubicBezTo>
                  <a:lnTo>
                    <a:pt x="34625" y="0"/>
                  </a:lnTo>
                  <a:lnTo>
                    <a:pt x="24038" y="0"/>
                  </a:lnTo>
                  <a:lnTo>
                    <a:pt x="19740" y="14089"/>
                  </a:lnTo>
                  <a:cubicBezTo>
                    <a:pt x="18705" y="17273"/>
                    <a:pt x="17830" y="21650"/>
                    <a:pt x="17830" y="21650"/>
                  </a:cubicBezTo>
                  <a:lnTo>
                    <a:pt x="17671" y="21650"/>
                  </a:lnTo>
                  <a:cubicBezTo>
                    <a:pt x="17671" y="21650"/>
                    <a:pt x="16636" y="17273"/>
                    <a:pt x="15601" y="14089"/>
                  </a:cubicBezTo>
                  <a:lnTo>
                    <a:pt x="11144"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 name="Google Shape;57;p13"/>
            <p:cNvSpPr/>
            <p:nvPr/>
          </p:nvSpPr>
          <p:spPr>
            <a:xfrm>
              <a:off x="238125" y="1636700"/>
              <a:ext cx="2129200" cy="2403800"/>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 name="Google Shape;58;p13"/>
            <p:cNvSpPr/>
            <p:nvPr/>
          </p:nvSpPr>
          <p:spPr>
            <a:xfrm>
              <a:off x="1302700" y="2197850"/>
              <a:ext cx="1064625" cy="1842650"/>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 name="Google Shape;59;p13"/>
            <p:cNvSpPr/>
            <p:nvPr/>
          </p:nvSpPr>
          <p:spPr>
            <a:xfrm>
              <a:off x="238125" y="1636700"/>
              <a:ext cx="2129200" cy="1174050"/>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 name="Google Shape;60;p13"/>
            <p:cNvSpPr/>
            <p:nvPr/>
          </p:nvSpPr>
          <p:spPr>
            <a:xfrm>
              <a:off x="238125" y="2197850"/>
              <a:ext cx="1064600" cy="1842650"/>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 name="Google Shape;61;p13"/>
            <p:cNvSpPr/>
            <p:nvPr/>
          </p:nvSpPr>
          <p:spPr>
            <a:xfrm>
              <a:off x="6932150" y="2524175"/>
              <a:ext cx="421875" cy="421900"/>
            </a:xfrm>
            <a:custGeom>
              <a:rect b="b" l="l" r="r" t="t"/>
              <a:pathLst>
                <a:path extrusionOk="0" h="16876" w="16875">
                  <a:moveTo>
                    <a:pt x="8437" y="2070"/>
                  </a:moveTo>
                  <a:cubicBezTo>
                    <a:pt x="9631" y="2070"/>
                    <a:pt x="10746" y="2389"/>
                    <a:pt x="11701" y="2946"/>
                  </a:cubicBezTo>
                  <a:cubicBezTo>
                    <a:pt x="12656" y="3503"/>
                    <a:pt x="13452" y="4299"/>
                    <a:pt x="14009" y="5254"/>
                  </a:cubicBezTo>
                  <a:cubicBezTo>
                    <a:pt x="14566" y="6209"/>
                    <a:pt x="14885" y="7324"/>
                    <a:pt x="14885" y="8438"/>
                  </a:cubicBezTo>
                  <a:cubicBezTo>
                    <a:pt x="14885" y="9632"/>
                    <a:pt x="14566" y="10746"/>
                    <a:pt x="14009" y="11701"/>
                  </a:cubicBezTo>
                  <a:cubicBezTo>
                    <a:pt x="13452" y="12656"/>
                    <a:pt x="12656" y="13452"/>
                    <a:pt x="11701" y="14010"/>
                  </a:cubicBezTo>
                  <a:cubicBezTo>
                    <a:pt x="10746" y="14567"/>
                    <a:pt x="9631" y="14885"/>
                    <a:pt x="8437" y="14885"/>
                  </a:cubicBezTo>
                  <a:cubicBezTo>
                    <a:pt x="7244" y="14885"/>
                    <a:pt x="6209" y="14567"/>
                    <a:pt x="5254" y="14010"/>
                  </a:cubicBezTo>
                  <a:cubicBezTo>
                    <a:pt x="4298" y="13452"/>
                    <a:pt x="3503" y="12656"/>
                    <a:pt x="2945" y="11701"/>
                  </a:cubicBezTo>
                  <a:cubicBezTo>
                    <a:pt x="2309" y="10746"/>
                    <a:pt x="2070" y="9632"/>
                    <a:pt x="2070" y="8438"/>
                  </a:cubicBezTo>
                  <a:cubicBezTo>
                    <a:pt x="2070" y="7324"/>
                    <a:pt x="2309" y="6209"/>
                    <a:pt x="2945" y="5254"/>
                  </a:cubicBezTo>
                  <a:cubicBezTo>
                    <a:pt x="3503" y="4299"/>
                    <a:pt x="4298" y="3503"/>
                    <a:pt x="5254" y="2946"/>
                  </a:cubicBezTo>
                  <a:cubicBezTo>
                    <a:pt x="6209" y="2389"/>
                    <a:pt x="7323" y="2070"/>
                    <a:pt x="8437" y="2070"/>
                  </a:cubicBezTo>
                  <a:close/>
                  <a:moveTo>
                    <a:pt x="8437" y="1"/>
                  </a:moveTo>
                  <a:cubicBezTo>
                    <a:pt x="7323" y="1"/>
                    <a:pt x="6209" y="240"/>
                    <a:pt x="5174" y="717"/>
                  </a:cubicBezTo>
                  <a:cubicBezTo>
                    <a:pt x="4139" y="1115"/>
                    <a:pt x="3264" y="1752"/>
                    <a:pt x="2468" y="2468"/>
                  </a:cubicBezTo>
                  <a:cubicBezTo>
                    <a:pt x="1751" y="3264"/>
                    <a:pt x="1115" y="4140"/>
                    <a:pt x="717" y="5174"/>
                  </a:cubicBezTo>
                  <a:cubicBezTo>
                    <a:pt x="239" y="6209"/>
                    <a:pt x="0" y="7324"/>
                    <a:pt x="0" y="8438"/>
                  </a:cubicBezTo>
                  <a:cubicBezTo>
                    <a:pt x="0" y="9632"/>
                    <a:pt x="239" y="10746"/>
                    <a:pt x="717" y="11781"/>
                  </a:cubicBezTo>
                  <a:cubicBezTo>
                    <a:pt x="1115" y="12816"/>
                    <a:pt x="1751" y="13691"/>
                    <a:pt x="2468" y="14408"/>
                  </a:cubicBezTo>
                  <a:cubicBezTo>
                    <a:pt x="3264" y="15204"/>
                    <a:pt x="4139" y="15840"/>
                    <a:pt x="5174" y="16238"/>
                  </a:cubicBezTo>
                  <a:cubicBezTo>
                    <a:pt x="6209" y="16716"/>
                    <a:pt x="7323" y="16875"/>
                    <a:pt x="8437" y="16875"/>
                  </a:cubicBezTo>
                  <a:cubicBezTo>
                    <a:pt x="9631" y="16875"/>
                    <a:pt x="10746" y="16716"/>
                    <a:pt x="11781" y="16238"/>
                  </a:cubicBezTo>
                  <a:cubicBezTo>
                    <a:pt x="12815" y="15840"/>
                    <a:pt x="13691" y="15204"/>
                    <a:pt x="14407" y="14408"/>
                  </a:cubicBezTo>
                  <a:cubicBezTo>
                    <a:pt x="15203" y="13691"/>
                    <a:pt x="15840" y="12736"/>
                    <a:pt x="16238" y="11781"/>
                  </a:cubicBezTo>
                  <a:cubicBezTo>
                    <a:pt x="16715" y="10746"/>
                    <a:pt x="16875" y="9632"/>
                    <a:pt x="16875" y="8438"/>
                  </a:cubicBezTo>
                  <a:cubicBezTo>
                    <a:pt x="16875" y="7324"/>
                    <a:pt x="16715" y="6209"/>
                    <a:pt x="16238" y="5174"/>
                  </a:cubicBezTo>
                  <a:cubicBezTo>
                    <a:pt x="15840" y="4140"/>
                    <a:pt x="15203" y="3264"/>
                    <a:pt x="14407" y="2468"/>
                  </a:cubicBezTo>
                  <a:cubicBezTo>
                    <a:pt x="13691" y="1752"/>
                    <a:pt x="12736" y="1115"/>
                    <a:pt x="11781" y="717"/>
                  </a:cubicBezTo>
                  <a:cubicBezTo>
                    <a:pt x="10746" y="240"/>
                    <a:pt x="9631" y="1"/>
                    <a:pt x="8437"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 name="Google Shape;62;p13"/>
            <p:cNvSpPr/>
            <p:nvPr/>
          </p:nvSpPr>
          <p:spPr>
            <a:xfrm>
              <a:off x="7069450" y="2635625"/>
              <a:ext cx="167175" cy="195025"/>
            </a:xfrm>
            <a:custGeom>
              <a:rect b="b" l="l" r="r" t="t"/>
              <a:pathLst>
                <a:path extrusionOk="0" h="7801" w="6687">
                  <a:moveTo>
                    <a:pt x="3343" y="1274"/>
                  </a:moveTo>
                  <a:cubicBezTo>
                    <a:pt x="3582" y="1274"/>
                    <a:pt x="3821" y="1353"/>
                    <a:pt x="4060" y="1512"/>
                  </a:cubicBezTo>
                  <a:cubicBezTo>
                    <a:pt x="4299" y="1751"/>
                    <a:pt x="4458" y="2070"/>
                    <a:pt x="4458" y="2547"/>
                  </a:cubicBezTo>
                  <a:cubicBezTo>
                    <a:pt x="4458" y="2945"/>
                    <a:pt x="4299" y="3343"/>
                    <a:pt x="4060" y="3582"/>
                  </a:cubicBezTo>
                  <a:cubicBezTo>
                    <a:pt x="3821" y="3741"/>
                    <a:pt x="3582" y="3900"/>
                    <a:pt x="3343" y="3900"/>
                  </a:cubicBezTo>
                  <a:lnTo>
                    <a:pt x="1752" y="3900"/>
                  </a:lnTo>
                  <a:lnTo>
                    <a:pt x="1752" y="1274"/>
                  </a:lnTo>
                  <a:close/>
                  <a:moveTo>
                    <a:pt x="0" y="0"/>
                  </a:moveTo>
                  <a:lnTo>
                    <a:pt x="0" y="7800"/>
                  </a:lnTo>
                  <a:lnTo>
                    <a:pt x="1752" y="7800"/>
                  </a:lnTo>
                  <a:lnTo>
                    <a:pt x="1752" y="5174"/>
                  </a:lnTo>
                  <a:lnTo>
                    <a:pt x="3423" y="5174"/>
                  </a:lnTo>
                  <a:lnTo>
                    <a:pt x="4776" y="7800"/>
                  </a:lnTo>
                  <a:lnTo>
                    <a:pt x="6687" y="7800"/>
                  </a:lnTo>
                  <a:lnTo>
                    <a:pt x="5095" y="4776"/>
                  </a:lnTo>
                  <a:cubicBezTo>
                    <a:pt x="5413" y="4617"/>
                    <a:pt x="5731" y="4298"/>
                    <a:pt x="5970" y="3980"/>
                  </a:cubicBezTo>
                  <a:cubicBezTo>
                    <a:pt x="6209" y="3582"/>
                    <a:pt x="6368" y="3104"/>
                    <a:pt x="6368" y="2547"/>
                  </a:cubicBezTo>
                  <a:cubicBezTo>
                    <a:pt x="6368" y="1990"/>
                    <a:pt x="6209" y="1512"/>
                    <a:pt x="5970" y="1114"/>
                  </a:cubicBezTo>
                  <a:cubicBezTo>
                    <a:pt x="5731" y="716"/>
                    <a:pt x="5333" y="478"/>
                    <a:pt x="5015" y="318"/>
                  </a:cubicBezTo>
                  <a:cubicBezTo>
                    <a:pt x="4617" y="80"/>
                    <a:pt x="4299" y="0"/>
                    <a:pt x="398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3" name="Google Shape;63;p13"/>
          <p:cNvSpPr txBox="1"/>
          <p:nvPr>
            <p:ph type="title"/>
          </p:nvPr>
        </p:nvSpPr>
        <p:spPr>
          <a:xfrm>
            <a:off x="1365225" y="1713225"/>
            <a:ext cx="6424500" cy="1717200"/>
          </a:xfrm>
          <a:prstGeom prst="rect">
            <a:avLst/>
          </a:prstGeom>
        </p:spPr>
        <p:txBody>
          <a:bodyPr anchorCtr="0" anchor="ctr" bIns="91425" lIns="91425" spcFirstLastPara="1" rIns="91425" wrap="square" tIns="91425">
            <a:normAutofit/>
          </a:bodyPr>
          <a:lstStyle>
            <a:lvl1pPr lvl="0" rtl="0" algn="ctr">
              <a:lnSpc>
                <a:spcPct val="115000"/>
              </a:lnSpc>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1pPr>
            <a:lvl2pPr lvl="1" rtl="0" algn="ctr">
              <a:lnSpc>
                <a:spcPct val="130000"/>
              </a:lnSpc>
              <a:spcBef>
                <a:spcPts val="0"/>
              </a:spcBef>
              <a:spcAft>
                <a:spcPts val="0"/>
              </a:spcAft>
              <a:buSzPts val="4900"/>
              <a:buNone/>
              <a:defRPr sz="4900"/>
            </a:lvl2pPr>
            <a:lvl3pPr lvl="2" rtl="0" algn="ctr">
              <a:lnSpc>
                <a:spcPct val="130000"/>
              </a:lnSpc>
              <a:spcBef>
                <a:spcPts val="0"/>
              </a:spcBef>
              <a:spcAft>
                <a:spcPts val="0"/>
              </a:spcAft>
              <a:buSzPts val="4900"/>
              <a:buNone/>
              <a:defRPr sz="4900"/>
            </a:lvl3pPr>
            <a:lvl4pPr lvl="3" rtl="0" algn="ctr">
              <a:lnSpc>
                <a:spcPct val="130000"/>
              </a:lnSpc>
              <a:spcBef>
                <a:spcPts val="0"/>
              </a:spcBef>
              <a:spcAft>
                <a:spcPts val="0"/>
              </a:spcAft>
              <a:buSzPts val="4900"/>
              <a:buNone/>
              <a:defRPr sz="4900"/>
            </a:lvl4pPr>
            <a:lvl5pPr lvl="4" rtl="0" algn="ctr">
              <a:lnSpc>
                <a:spcPct val="130000"/>
              </a:lnSpc>
              <a:spcBef>
                <a:spcPts val="0"/>
              </a:spcBef>
              <a:spcAft>
                <a:spcPts val="0"/>
              </a:spcAft>
              <a:buSzPts val="4900"/>
              <a:buNone/>
              <a:defRPr sz="4900"/>
            </a:lvl5pPr>
            <a:lvl6pPr lvl="5" rtl="0" algn="ctr">
              <a:lnSpc>
                <a:spcPct val="130000"/>
              </a:lnSpc>
              <a:spcBef>
                <a:spcPts val="0"/>
              </a:spcBef>
              <a:spcAft>
                <a:spcPts val="0"/>
              </a:spcAft>
              <a:buSzPts val="4900"/>
              <a:buNone/>
              <a:defRPr sz="4900"/>
            </a:lvl6pPr>
            <a:lvl7pPr lvl="6" rtl="0" algn="ctr">
              <a:lnSpc>
                <a:spcPct val="130000"/>
              </a:lnSpc>
              <a:spcBef>
                <a:spcPts val="0"/>
              </a:spcBef>
              <a:spcAft>
                <a:spcPts val="0"/>
              </a:spcAft>
              <a:buSzPts val="4900"/>
              <a:buNone/>
              <a:defRPr sz="4900"/>
            </a:lvl7pPr>
            <a:lvl8pPr lvl="7" rtl="0" algn="ctr">
              <a:lnSpc>
                <a:spcPct val="130000"/>
              </a:lnSpc>
              <a:spcBef>
                <a:spcPts val="0"/>
              </a:spcBef>
              <a:spcAft>
                <a:spcPts val="0"/>
              </a:spcAft>
              <a:buSzPts val="4900"/>
              <a:buNone/>
              <a:defRPr sz="4900"/>
            </a:lvl8pPr>
            <a:lvl9pPr lvl="8" rtl="0" algn="ctr">
              <a:lnSpc>
                <a:spcPct val="130000"/>
              </a:lnSpc>
              <a:spcBef>
                <a:spcPts val="0"/>
              </a:spcBef>
              <a:spcAft>
                <a:spcPts val="0"/>
              </a:spcAft>
              <a:buSzPts val="4900"/>
              <a:buNone/>
              <a:defRPr sz="4900"/>
            </a:lvl9pPr>
          </a:lstStyle>
          <a:p/>
        </p:txBody>
      </p:sp>
      <p:sp>
        <p:nvSpPr>
          <p:cNvPr id="64" name="Google Shape;64;p13"/>
          <p:cNvSpPr txBox="1"/>
          <p:nvPr>
            <p:ph idx="1" type="subTitle"/>
          </p:nvPr>
        </p:nvSpPr>
        <p:spPr>
          <a:xfrm>
            <a:off x="7911588" y="2507188"/>
            <a:ext cx="800400" cy="114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
              <a:buFont typeface="Inter Medium"/>
              <a:buNone/>
              <a:defRPr b="0" sz="800">
                <a:solidFill>
                  <a:schemeClr val="lt1"/>
                </a:solidFill>
                <a:latin typeface="Inter Medium"/>
                <a:ea typeface="Inter Medium"/>
                <a:cs typeface="Inter Medium"/>
                <a:sym typeface="Inter Medium"/>
              </a:defRPr>
            </a:lvl1pPr>
            <a:lvl2pPr lvl="1" rtl="0" algn="r">
              <a:spcBef>
                <a:spcPts val="0"/>
              </a:spcBef>
              <a:spcAft>
                <a:spcPts val="0"/>
              </a:spcAft>
              <a:buSzPts val="1400"/>
              <a:buFont typeface="Inter"/>
              <a:buNone/>
              <a:defRPr>
                <a:latin typeface="Inter"/>
                <a:ea typeface="Inter"/>
                <a:cs typeface="Inter"/>
                <a:sym typeface="Inter"/>
              </a:defRPr>
            </a:lvl2pPr>
            <a:lvl3pPr lvl="2" rtl="0" algn="r">
              <a:spcBef>
                <a:spcPts val="0"/>
              </a:spcBef>
              <a:spcAft>
                <a:spcPts val="0"/>
              </a:spcAft>
              <a:buSzPts val="1400"/>
              <a:buFont typeface="Inter"/>
              <a:buNone/>
              <a:defRPr>
                <a:latin typeface="Inter"/>
                <a:ea typeface="Inter"/>
                <a:cs typeface="Inter"/>
                <a:sym typeface="Inter"/>
              </a:defRPr>
            </a:lvl3pPr>
            <a:lvl4pPr lvl="3" rtl="0" algn="r">
              <a:spcBef>
                <a:spcPts val="0"/>
              </a:spcBef>
              <a:spcAft>
                <a:spcPts val="0"/>
              </a:spcAft>
              <a:buSzPts val="1400"/>
              <a:buFont typeface="Inter"/>
              <a:buNone/>
              <a:defRPr>
                <a:latin typeface="Inter"/>
                <a:ea typeface="Inter"/>
                <a:cs typeface="Inter"/>
                <a:sym typeface="Inter"/>
              </a:defRPr>
            </a:lvl4pPr>
            <a:lvl5pPr lvl="4" rtl="0" algn="r">
              <a:spcBef>
                <a:spcPts val="0"/>
              </a:spcBef>
              <a:spcAft>
                <a:spcPts val="0"/>
              </a:spcAft>
              <a:buSzPts val="1400"/>
              <a:buFont typeface="Inter"/>
              <a:buNone/>
              <a:defRPr>
                <a:latin typeface="Inter"/>
                <a:ea typeface="Inter"/>
                <a:cs typeface="Inter"/>
                <a:sym typeface="Inter"/>
              </a:defRPr>
            </a:lvl5pPr>
            <a:lvl6pPr lvl="5" rtl="0" algn="r">
              <a:spcBef>
                <a:spcPts val="0"/>
              </a:spcBef>
              <a:spcAft>
                <a:spcPts val="0"/>
              </a:spcAft>
              <a:buSzPts val="1400"/>
              <a:buFont typeface="Inter"/>
              <a:buNone/>
              <a:defRPr>
                <a:latin typeface="Inter"/>
                <a:ea typeface="Inter"/>
                <a:cs typeface="Inter"/>
                <a:sym typeface="Inter"/>
              </a:defRPr>
            </a:lvl6pPr>
            <a:lvl7pPr lvl="6" rtl="0" algn="r">
              <a:spcBef>
                <a:spcPts val="0"/>
              </a:spcBef>
              <a:spcAft>
                <a:spcPts val="0"/>
              </a:spcAft>
              <a:buSzPts val="1400"/>
              <a:buFont typeface="Inter"/>
              <a:buNone/>
              <a:defRPr>
                <a:latin typeface="Inter"/>
                <a:ea typeface="Inter"/>
                <a:cs typeface="Inter"/>
                <a:sym typeface="Inter"/>
              </a:defRPr>
            </a:lvl7pPr>
            <a:lvl8pPr lvl="7" rtl="0" algn="r">
              <a:spcBef>
                <a:spcPts val="0"/>
              </a:spcBef>
              <a:spcAft>
                <a:spcPts val="0"/>
              </a:spcAft>
              <a:buSzPts val="1400"/>
              <a:buFont typeface="Inter"/>
              <a:buNone/>
              <a:defRPr>
                <a:latin typeface="Inter"/>
                <a:ea typeface="Inter"/>
                <a:cs typeface="Inter"/>
                <a:sym typeface="Inter"/>
              </a:defRPr>
            </a:lvl8pPr>
            <a:lvl9pPr lvl="8" rtl="0" algn="r">
              <a:spcBef>
                <a:spcPts val="0"/>
              </a:spcBef>
              <a:spcAft>
                <a:spcPts val="0"/>
              </a:spcAft>
              <a:buSzPts val="1400"/>
              <a:buFont typeface="Inter"/>
              <a:buNone/>
              <a:defRPr>
                <a:latin typeface="Inter"/>
                <a:ea typeface="Inter"/>
                <a:cs typeface="Inter"/>
                <a:sym typeface="Inter"/>
              </a:defRPr>
            </a:lvl9pPr>
          </a:lstStyle>
          <a:p/>
        </p:txBody>
      </p:sp>
    </p:spTree>
  </p:cSld>
  <p:clrMapOvr>
    <a:masterClrMapping/>
  </p:clrMapOvr>
  <p:extLst>
    <p:ext uri="{DCECCB84-F9BA-43D5-87BE-67443E8EF086}">
      <p15:sldGuideLst>
        <p15:guide id="1" orient="horz" pos="1656">
          <p15:clr>
            <a:srgbClr val="FA7B17"/>
          </p15:clr>
        </p15:guide>
        <p15:guide id="2" orient="horz" pos="158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Section divider - dark">
  <p:cSld name="CUSTOM_3_2_2_1">
    <p:bg>
      <p:bgPr>
        <a:solidFill>
          <a:schemeClr val="dk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30013" y="341100"/>
            <a:ext cx="5489400" cy="4461300"/>
          </a:xfrm>
          <a:prstGeom prst="rect">
            <a:avLst/>
          </a:prstGeom>
        </p:spPr>
        <p:txBody>
          <a:bodyPr anchorCtr="0" anchor="ctr" bIns="457200" lIns="0" spcFirstLastPara="1" rIns="0" wrap="square" tIns="0">
            <a:norm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SzPts val="3500"/>
              <a:buFont typeface="Inter"/>
              <a:buNone/>
              <a:defRPr b="1" sz="3500">
                <a:latin typeface="Inter"/>
                <a:ea typeface="Inter"/>
                <a:cs typeface="Inter"/>
                <a:sym typeface="Inter"/>
              </a:defRPr>
            </a:lvl2pPr>
            <a:lvl3pPr lvl="2" rtl="0">
              <a:spcBef>
                <a:spcPts val="0"/>
              </a:spcBef>
              <a:spcAft>
                <a:spcPts val="0"/>
              </a:spcAft>
              <a:buSzPts val="3500"/>
              <a:buFont typeface="Inter"/>
              <a:buNone/>
              <a:defRPr b="1" sz="3500">
                <a:latin typeface="Inter"/>
                <a:ea typeface="Inter"/>
                <a:cs typeface="Inter"/>
                <a:sym typeface="Inter"/>
              </a:defRPr>
            </a:lvl3pPr>
            <a:lvl4pPr lvl="3" rtl="0">
              <a:spcBef>
                <a:spcPts val="0"/>
              </a:spcBef>
              <a:spcAft>
                <a:spcPts val="0"/>
              </a:spcAft>
              <a:buSzPts val="3500"/>
              <a:buFont typeface="Inter"/>
              <a:buNone/>
              <a:defRPr b="1" sz="3500">
                <a:latin typeface="Inter"/>
                <a:ea typeface="Inter"/>
                <a:cs typeface="Inter"/>
                <a:sym typeface="Inter"/>
              </a:defRPr>
            </a:lvl4pPr>
            <a:lvl5pPr lvl="4" rtl="0">
              <a:spcBef>
                <a:spcPts val="0"/>
              </a:spcBef>
              <a:spcAft>
                <a:spcPts val="0"/>
              </a:spcAft>
              <a:buSzPts val="3500"/>
              <a:buFont typeface="Inter"/>
              <a:buNone/>
              <a:defRPr b="1" sz="3500">
                <a:latin typeface="Inter"/>
                <a:ea typeface="Inter"/>
                <a:cs typeface="Inter"/>
                <a:sym typeface="Inter"/>
              </a:defRPr>
            </a:lvl5pPr>
            <a:lvl6pPr lvl="5" rtl="0">
              <a:spcBef>
                <a:spcPts val="0"/>
              </a:spcBef>
              <a:spcAft>
                <a:spcPts val="0"/>
              </a:spcAft>
              <a:buSzPts val="3500"/>
              <a:buFont typeface="Inter"/>
              <a:buNone/>
              <a:defRPr b="1" sz="3500">
                <a:latin typeface="Inter"/>
                <a:ea typeface="Inter"/>
                <a:cs typeface="Inter"/>
                <a:sym typeface="Inter"/>
              </a:defRPr>
            </a:lvl6pPr>
            <a:lvl7pPr lvl="6" rtl="0">
              <a:spcBef>
                <a:spcPts val="0"/>
              </a:spcBef>
              <a:spcAft>
                <a:spcPts val="0"/>
              </a:spcAft>
              <a:buSzPts val="3500"/>
              <a:buFont typeface="Inter"/>
              <a:buNone/>
              <a:defRPr b="1" sz="3500">
                <a:latin typeface="Inter"/>
                <a:ea typeface="Inter"/>
                <a:cs typeface="Inter"/>
                <a:sym typeface="Inter"/>
              </a:defRPr>
            </a:lvl7pPr>
            <a:lvl8pPr lvl="7" rtl="0">
              <a:spcBef>
                <a:spcPts val="0"/>
              </a:spcBef>
              <a:spcAft>
                <a:spcPts val="0"/>
              </a:spcAft>
              <a:buSzPts val="3500"/>
              <a:buFont typeface="Inter"/>
              <a:buNone/>
              <a:defRPr b="1" sz="3500">
                <a:latin typeface="Inter"/>
                <a:ea typeface="Inter"/>
                <a:cs typeface="Inter"/>
                <a:sym typeface="Inter"/>
              </a:defRPr>
            </a:lvl8pPr>
            <a:lvl9pPr lvl="8" rtl="0">
              <a:spcBef>
                <a:spcPts val="0"/>
              </a:spcBef>
              <a:spcAft>
                <a:spcPts val="0"/>
              </a:spcAft>
              <a:buSzPts val="3500"/>
              <a:buFont typeface="Inter"/>
              <a:buNone/>
              <a:defRPr b="1" sz="3500">
                <a:latin typeface="Inter"/>
                <a:ea typeface="Inter"/>
                <a:cs typeface="Inter"/>
                <a:sym typeface="Inter"/>
              </a:defRPr>
            </a:lvl9pPr>
          </a:lstStyle>
          <a:p/>
        </p:txBody>
      </p:sp>
      <p:pic>
        <p:nvPicPr>
          <p:cNvPr id="67" name="Google Shape;67;p14"/>
          <p:cNvPicPr preferRelativeResize="0"/>
          <p:nvPr/>
        </p:nvPicPr>
        <p:blipFill rotWithShape="1">
          <a:blip r:embed="rId2">
            <a:alphaModFix/>
          </a:blip>
          <a:srcRect b="7720" l="0" r="0" t="7720"/>
          <a:stretch/>
        </p:blipFill>
        <p:spPr>
          <a:xfrm>
            <a:off x="8570223" y="174370"/>
            <a:ext cx="408038" cy="125195"/>
          </a:xfrm>
          <a:prstGeom prst="rect">
            <a:avLst/>
          </a:prstGeom>
          <a:noFill/>
          <a:ln>
            <a:noFill/>
          </a:ln>
        </p:spPr>
      </p:pic>
      <p:sp>
        <p:nvSpPr>
          <p:cNvPr id="68" name="Google Shape;68;p14"/>
          <p:cNvSpPr txBox="1"/>
          <p:nvPr>
            <p:ph idx="1" type="subTitle"/>
          </p:nvPr>
        </p:nvSpPr>
        <p:spPr>
          <a:xfrm>
            <a:off x="448889" y="181734"/>
            <a:ext cx="7498200" cy="1428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800"/>
              <a:buFont typeface="Inter"/>
              <a:buNone/>
              <a:defRPr b="1" sz="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9" name="Google Shape;69;p14"/>
          <p:cNvGrpSpPr/>
          <p:nvPr/>
        </p:nvGrpSpPr>
        <p:grpSpPr>
          <a:xfrm>
            <a:off x="184807" y="187441"/>
            <a:ext cx="122934" cy="138960"/>
            <a:chOff x="10219142" y="6065831"/>
            <a:chExt cx="1538599" cy="1739172"/>
          </a:xfrm>
        </p:grpSpPr>
        <p:sp>
          <p:nvSpPr>
            <p:cNvPr id="70" name="Google Shape;70;p14"/>
            <p:cNvSpPr/>
            <p:nvPr/>
          </p:nvSpPr>
          <p:spPr>
            <a:xfrm>
              <a:off x="10219142" y="6065831"/>
              <a:ext cx="1538560" cy="1739149"/>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 name="Google Shape;71;p14"/>
            <p:cNvSpPr/>
            <p:nvPr/>
          </p:nvSpPr>
          <p:spPr>
            <a:xfrm>
              <a:off x="10988443" y="6471846"/>
              <a:ext cx="769298" cy="1333157"/>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2" name="Google Shape;72;p14"/>
            <p:cNvSpPr/>
            <p:nvPr/>
          </p:nvSpPr>
          <p:spPr>
            <a:xfrm>
              <a:off x="10219142" y="6065831"/>
              <a:ext cx="1538560" cy="849425"/>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 name="Google Shape;73;p14"/>
            <p:cNvSpPr/>
            <p:nvPr/>
          </p:nvSpPr>
          <p:spPr>
            <a:xfrm>
              <a:off x="10219142" y="6471846"/>
              <a:ext cx="769280" cy="1333157"/>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4" name="Google Shape;74;p14"/>
          <p:cNvGrpSpPr/>
          <p:nvPr/>
        </p:nvGrpSpPr>
        <p:grpSpPr>
          <a:xfrm>
            <a:off x="8590674" y="4853894"/>
            <a:ext cx="382956" cy="129469"/>
            <a:chOff x="8222827" y="4374411"/>
            <a:chExt cx="5065551" cy="1712558"/>
          </a:xfrm>
        </p:grpSpPr>
        <p:sp>
          <p:nvSpPr>
            <p:cNvPr id="75" name="Google Shape;75;p14"/>
            <p:cNvSpPr/>
            <p:nvPr/>
          </p:nvSpPr>
          <p:spPr>
            <a:xfrm>
              <a:off x="8222827" y="4453210"/>
              <a:ext cx="1156992" cy="1332813"/>
            </a:xfrm>
            <a:custGeom>
              <a:rect b="b" l="l" r="r" t="t"/>
              <a:pathLst>
                <a:path extrusionOk="0" h="44416" w="38605">
                  <a:moveTo>
                    <a:pt x="0" y="1"/>
                  </a:moveTo>
                  <a:lnTo>
                    <a:pt x="0" y="27302"/>
                  </a:lnTo>
                  <a:cubicBezTo>
                    <a:pt x="0" y="38047"/>
                    <a:pt x="6448" y="44415"/>
                    <a:pt x="19342" y="44415"/>
                  </a:cubicBezTo>
                  <a:cubicBezTo>
                    <a:pt x="32237" y="44415"/>
                    <a:pt x="38604" y="37968"/>
                    <a:pt x="38604" y="27302"/>
                  </a:cubicBezTo>
                  <a:lnTo>
                    <a:pt x="38604" y="1"/>
                  </a:lnTo>
                  <a:lnTo>
                    <a:pt x="27222" y="1"/>
                  </a:lnTo>
                  <a:lnTo>
                    <a:pt x="27222" y="27461"/>
                  </a:lnTo>
                  <a:cubicBezTo>
                    <a:pt x="27222" y="31998"/>
                    <a:pt x="24675" y="35262"/>
                    <a:pt x="19342" y="35262"/>
                  </a:cubicBezTo>
                  <a:cubicBezTo>
                    <a:pt x="13770" y="35262"/>
                    <a:pt x="11383" y="32157"/>
                    <a:pt x="11383" y="27700"/>
                  </a:cubicBezTo>
                  <a:lnTo>
                    <a:pt x="11383"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 name="Google Shape;76;p14"/>
            <p:cNvSpPr/>
            <p:nvPr/>
          </p:nvSpPr>
          <p:spPr>
            <a:xfrm>
              <a:off x="9539619" y="4737441"/>
              <a:ext cx="961378" cy="1022296"/>
            </a:xfrm>
            <a:custGeom>
              <a:rect b="b" l="l" r="r" t="t"/>
              <a:pathLst>
                <a:path extrusionOk="0" h="34068" w="32078">
                  <a:moveTo>
                    <a:pt x="20616" y="1"/>
                  </a:moveTo>
                  <a:cubicBezTo>
                    <a:pt x="15999" y="1"/>
                    <a:pt x="12815" y="1990"/>
                    <a:pt x="10348" y="5493"/>
                  </a:cubicBezTo>
                  <a:lnTo>
                    <a:pt x="10189" y="5493"/>
                  </a:lnTo>
                  <a:lnTo>
                    <a:pt x="10189" y="1035"/>
                  </a:lnTo>
                  <a:lnTo>
                    <a:pt x="0" y="1035"/>
                  </a:lnTo>
                  <a:lnTo>
                    <a:pt x="0" y="34068"/>
                  </a:lnTo>
                  <a:lnTo>
                    <a:pt x="10587" y="34068"/>
                  </a:lnTo>
                  <a:lnTo>
                    <a:pt x="10587" y="15761"/>
                  </a:lnTo>
                  <a:cubicBezTo>
                    <a:pt x="10587" y="11701"/>
                    <a:pt x="12895" y="8836"/>
                    <a:pt x="16397" y="8836"/>
                  </a:cubicBezTo>
                  <a:cubicBezTo>
                    <a:pt x="19820" y="8836"/>
                    <a:pt x="21571" y="11224"/>
                    <a:pt x="21571" y="14726"/>
                  </a:cubicBezTo>
                  <a:lnTo>
                    <a:pt x="21571" y="34068"/>
                  </a:lnTo>
                  <a:lnTo>
                    <a:pt x="32078" y="34068"/>
                  </a:lnTo>
                  <a:lnTo>
                    <a:pt x="32078" y="12577"/>
                  </a:lnTo>
                  <a:cubicBezTo>
                    <a:pt x="32078" y="5174"/>
                    <a:pt x="27859" y="1"/>
                    <a:pt x="20616"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 name="Google Shape;77;p14"/>
            <p:cNvSpPr/>
            <p:nvPr/>
          </p:nvSpPr>
          <p:spPr>
            <a:xfrm>
              <a:off x="10663194" y="4374411"/>
              <a:ext cx="317292" cy="1385326"/>
            </a:xfrm>
            <a:custGeom>
              <a:rect b="b" l="l" r="r" t="t"/>
              <a:pathLst>
                <a:path extrusionOk="0" h="46166" w="10587">
                  <a:moveTo>
                    <a:pt x="0" y="0"/>
                  </a:moveTo>
                  <a:lnTo>
                    <a:pt x="0" y="8517"/>
                  </a:lnTo>
                  <a:lnTo>
                    <a:pt x="10586" y="8517"/>
                  </a:lnTo>
                  <a:lnTo>
                    <a:pt x="10586" y="0"/>
                  </a:lnTo>
                  <a:close/>
                  <a:moveTo>
                    <a:pt x="0" y="13133"/>
                  </a:moveTo>
                  <a:lnTo>
                    <a:pt x="0" y="46166"/>
                  </a:lnTo>
                  <a:lnTo>
                    <a:pt x="10586" y="46166"/>
                  </a:lnTo>
                  <a:lnTo>
                    <a:pt x="10586" y="13133"/>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 name="Google Shape;78;p14"/>
            <p:cNvSpPr/>
            <p:nvPr/>
          </p:nvSpPr>
          <p:spPr>
            <a:xfrm>
              <a:off x="11094972" y="4453210"/>
              <a:ext cx="620259" cy="1318470"/>
            </a:xfrm>
            <a:custGeom>
              <a:rect b="b" l="l" r="r" t="t"/>
              <a:pathLst>
                <a:path extrusionOk="0" h="43938" w="20696">
                  <a:moveTo>
                    <a:pt x="4457" y="1"/>
                  </a:moveTo>
                  <a:lnTo>
                    <a:pt x="4457" y="10507"/>
                  </a:lnTo>
                  <a:lnTo>
                    <a:pt x="0" y="10507"/>
                  </a:lnTo>
                  <a:lnTo>
                    <a:pt x="0" y="19024"/>
                  </a:lnTo>
                  <a:lnTo>
                    <a:pt x="4457" y="19024"/>
                  </a:lnTo>
                  <a:lnTo>
                    <a:pt x="4457" y="34864"/>
                  </a:lnTo>
                  <a:cubicBezTo>
                    <a:pt x="4457" y="41948"/>
                    <a:pt x="8835" y="43938"/>
                    <a:pt x="14964" y="43938"/>
                  </a:cubicBezTo>
                  <a:cubicBezTo>
                    <a:pt x="17830" y="43938"/>
                    <a:pt x="19819" y="43699"/>
                    <a:pt x="20695" y="43460"/>
                  </a:cubicBezTo>
                  <a:lnTo>
                    <a:pt x="20695" y="35739"/>
                  </a:lnTo>
                  <a:cubicBezTo>
                    <a:pt x="20297" y="35739"/>
                    <a:pt x="19262" y="35819"/>
                    <a:pt x="18387" y="35819"/>
                  </a:cubicBezTo>
                  <a:cubicBezTo>
                    <a:pt x="16158" y="35819"/>
                    <a:pt x="14725" y="35182"/>
                    <a:pt x="14725" y="32555"/>
                  </a:cubicBezTo>
                  <a:lnTo>
                    <a:pt x="14725" y="19024"/>
                  </a:lnTo>
                  <a:lnTo>
                    <a:pt x="20695" y="19024"/>
                  </a:lnTo>
                  <a:lnTo>
                    <a:pt x="20695" y="10507"/>
                  </a:lnTo>
                  <a:lnTo>
                    <a:pt x="14725" y="10507"/>
                  </a:lnTo>
                  <a:lnTo>
                    <a:pt x="14725"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 name="Google Shape;79;p14"/>
            <p:cNvSpPr/>
            <p:nvPr/>
          </p:nvSpPr>
          <p:spPr>
            <a:xfrm>
              <a:off x="11796300" y="4768499"/>
              <a:ext cx="1037711" cy="1318470"/>
            </a:xfrm>
            <a:custGeom>
              <a:rect b="b" l="l" r="r" t="t"/>
              <a:pathLst>
                <a:path extrusionOk="0" h="43938" w="34625">
                  <a:moveTo>
                    <a:pt x="0" y="0"/>
                  </a:moveTo>
                  <a:lnTo>
                    <a:pt x="9791" y="25391"/>
                  </a:lnTo>
                  <a:cubicBezTo>
                    <a:pt x="11144" y="28894"/>
                    <a:pt x="11781" y="30804"/>
                    <a:pt x="11781" y="32237"/>
                  </a:cubicBezTo>
                  <a:cubicBezTo>
                    <a:pt x="11781" y="34545"/>
                    <a:pt x="10587" y="35739"/>
                    <a:pt x="7482" y="35739"/>
                  </a:cubicBezTo>
                  <a:lnTo>
                    <a:pt x="3821" y="35739"/>
                  </a:lnTo>
                  <a:lnTo>
                    <a:pt x="3821" y="43937"/>
                  </a:lnTo>
                  <a:lnTo>
                    <a:pt x="10666" y="43937"/>
                  </a:lnTo>
                  <a:cubicBezTo>
                    <a:pt x="17352" y="43937"/>
                    <a:pt x="20536" y="41231"/>
                    <a:pt x="23163" y="33510"/>
                  </a:cubicBezTo>
                  <a:lnTo>
                    <a:pt x="34625" y="0"/>
                  </a:lnTo>
                  <a:lnTo>
                    <a:pt x="24038" y="0"/>
                  </a:lnTo>
                  <a:lnTo>
                    <a:pt x="19740" y="14089"/>
                  </a:lnTo>
                  <a:cubicBezTo>
                    <a:pt x="18705" y="17273"/>
                    <a:pt x="17830" y="21650"/>
                    <a:pt x="17830" y="21650"/>
                  </a:cubicBezTo>
                  <a:lnTo>
                    <a:pt x="17671" y="21650"/>
                  </a:lnTo>
                  <a:cubicBezTo>
                    <a:pt x="17671" y="21650"/>
                    <a:pt x="16636" y="17273"/>
                    <a:pt x="15601" y="14089"/>
                  </a:cubicBezTo>
                  <a:lnTo>
                    <a:pt x="11144"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0" name="Google Shape;80;p14"/>
            <p:cNvGrpSpPr/>
            <p:nvPr/>
          </p:nvGrpSpPr>
          <p:grpSpPr>
            <a:xfrm>
              <a:off x="13025189" y="4766184"/>
              <a:ext cx="263189" cy="263534"/>
              <a:chOff x="13024830" y="4766098"/>
              <a:chExt cx="505744" cy="506407"/>
            </a:xfrm>
          </p:grpSpPr>
          <p:sp>
            <p:nvSpPr>
              <p:cNvPr id="81" name="Google Shape;81;p14"/>
              <p:cNvSpPr/>
              <p:nvPr/>
            </p:nvSpPr>
            <p:spPr>
              <a:xfrm>
                <a:off x="13024830" y="4766098"/>
                <a:ext cx="505744" cy="506407"/>
              </a:xfrm>
              <a:custGeom>
                <a:rect b="b" l="l" r="r" t="t"/>
                <a:pathLst>
                  <a:path extrusionOk="0" h="16876" w="16875">
                    <a:moveTo>
                      <a:pt x="8437" y="2070"/>
                    </a:moveTo>
                    <a:cubicBezTo>
                      <a:pt x="9631" y="2070"/>
                      <a:pt x="10746" y="2389"/>
                      <a:pt x="11701" y="2946"/>
                    </a:cubicBezTo>
                    <a:cubicBezTo>
                      <a:pt x="12656" y="3503"/>
                      <a:pt x="13452" y="4299"/>
                      <a:pt x="14009" y="5254"/>
                    </a:cubicBezTo>
                    <a:cubicBezTo>
                      <a:pt x="14566" y="6209"/>
                      <a:pt x="14885" y="7324"/>
                      <a:pt x="14885" y="8438"/>
                    </a:cubicBezTo>
                    <a:cubicBezTo>
                      <a:pt x="14885" y="9632"/>
                      <a:pt x="14566" y="10746"/>
                      <a:pt x="14009" y="11701"/>
                    </a:cubicBezTo>
                    <a:cubicBezTo>
                      <a:pt x="13452" y="12656"/>
                      <a:pt x="12656" y="13452"/>
                      <a:pt x="11701" y="14010"/>
                    </a:cubicBezTo>
                    <a:cubicBezTo>
                      <a:pt x="10746" y="14567"/>
                      <a:pt x="9631" y="14885"/>
                      <a:pt x="8437" y="14885"/>
                    </a:cubicBezTo>
                    <a:cubicBezTo>
                      <a:pt x="7244" y="14885"/>
                      <a:pt x="6209" y="14567"/>
                      <a:pt x="5254" y="14010"/>
                    </a:cubicBezTo>
                    <a:cubicBezTo>
                      <a:pt x="4298" y="13452"/>
                      <a:pt x="3503" y="12656"/>
                      <a:pt x="2945" y="11701"/>
                    </a:cubicBezTo>
                    <a:cubicBezTo>
                      <a:pt x="2309" y="10746"/>
                      <a:pt x="2070" y="9632"/>
                      <a:pt x="2070" y="8438"/>
                    </a:cubicBezTo>
                    <a:cubicBezTo>
                      <a:pt x="2070" y="7324"/>
                      <a:pt x="2309" y="6209"/>
                      <a:pt x="2945" y="5254"/>
                    </a:cubicBezTo>
                    <a:cubicBezTo>
                      <a:pt x="3503" y="4299"/>
                      <a:pt x="4298" y="3503"/>
                      <a:pt x="5254" y="2946"/>
                    </a:cubicBezTo>
                    <a:cubicBezTo>
                      <a:pt x="6209" y="2389"/>
                      <a:pt x="7323" y="2070"/>
                      <a:pt x="8437" y="2070"/>
                    </a:cubicBezTo>
                    <a:close/>
                    <a:moveTo>
                      <a:pt x="8437" y="1"/>
                    </a:moveTo>
                    <a:cubicBezTo>
                      <a:pt x="7323" y="1"/>
                      <a:pt x="6209" y="240"/>
                      <a:pt x="5174" y="717"/>
                    </a:cubicBezTo>
                    <a:cubicBezTo>
                      <a:pt x="4139" y="1115"/>
                      <a:pt x="3264" y="1752"/>
                      <a:pt x="2468" y="2468"/>
                    </a:cubicBezTo>
                    <a:cubicBezTo>
                      <a:pt x="1751" y="3264"/>
                      <a:pt x="1115" y="4140"/>
                      <a:pt x="717" y="5174"/>
                    </a:cubicBezTo>
                    <a:cubicBezTo>
                      <a:pt x="239" y="6209"/>
                      <a:pt x="0" y="7324"/>
                      <a:pt x="0" y="8438"/>
                    </a:cubicBezTo>
                    <a:cubicBezTo>
                      <a:pt x="0" y="9632"/>
                      <a:pt x="239" y="10746"/>
                      <a:pt x="717" y="11781"/>
                    </a:cubicBezTo>
                    <a:cubicBezTo>
                      <a:pt x="1115" y="12816"/>
                      <a:pt x="1751" y="13691"/>
                      <a:pt x="2468" y="14408"/>
                    </a:cubicBezTo>
                    <a:cubicBezTo>
                      <a:pt x="3264" y="15204"/>
                      <a:pt x="4139" y="15840"/>
                      <a:pt x="5174" y="16238"/>
                    </a:cubicBezTo>
                    <a:cubicBezTo>
                      <a:pt x="6209" y="16716"/>
                      <a:pt x="7323" y="16875"/>
                      <a:pt x="8437" y="16875"/>
                    </a:cubicBezTo>
                    <a:cubicBezTo>
                      <a:pt x="9631" y="16875"/>
                      <a:pt x="10746" y="16716"/>
                      <a:pt x="11781" y="16238"/>
                    </a:cubicBezTo>
                    <a:cubicBezTo>
                      <a:pt x="12815" y="15840"/>
                      <a:pt x="13691" y="15204"/>
                      <a:pt x="14407" y="14408"/>
                    </a:cubicBezTo>
                    <a:cubicBezTo>
                      <a:pt x="15203" y="13691"/>
                      <a:pt x="15840" y="12736"/>
                      <a:pt x="16238" y="11781"/>
                    </a:cubicBezTo>
                    <a:cubicBezTo>
                      <a:pt x="16715" y="10746"/>
                      <a:pt x="16875" y="9632"/>
                      <a:pt x="16875" y="8438"/>
                    </a:cubicBezTo>
                    <a:cubicBezTo>
                      <a:pt x="16875" y="7324"/>
                      <a:pt x="16715" y="6209"/>
                      <a:pt x="16238" y="5174"/>
                    </a:cubicBezTo>
                    <a:cubicBezTo>
                      <a:pt x="15840" y="4140"/>
                      <a:pt x="15203" y="3264"/>
                      <a:pt x="14407" y="2468"/>
                    </a:cubicBezTo>
                    <a:cubicBezTo>
                      <a:pt x="13691" y="1752"/>
                      <a:pt x="12736" y="1115"/>
                      <a:pt x="11781" y="717"/>
                    </a:cubicBezTo>
                    <a:cubicBezTo>
                      <a:pt x="10746" y="240"/>
                      <a:pt x="9631" y="1"/>
                      <a:pt x="8437"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 name="Google Shape;82;p14"/>
              <p:cNvSpPr/>
              <p:nvPr/>
            </p:nvSpPr>
            <p:spPr>
              <a:xfrm>
                <a:off x="13189426" y="4899872"/>
                <a:ext cx="200409" cy="234089"/>
              </a:xfrm>
              <a:custGeom>
                <a:rect b="b" l="l" r="r" t="t"/>
                <a:pathLst>
                  <a:path extrusionOk="0" h="7801" w="6687">
                    <a:moveTo>
                      <a:pt x="3343" y="1274"/>
                    </a:moveTo>
                    <a:cubicBezTo>
                      <a:pt x="3582" y="1274"/>
                      <a:pt x="3821" y="1353"/>
                      <a:pt x="4060" y="1512"/>
                    </a:cubicBezTo>
                    <a:cubicBezTo>
                      <a:pt x="4299" y="1751"/>
                      <a:pt x="4458" y="2070"/>
                      <a:pt x="4458" y="2547"/>
                    </a:cubicBezTo>
                    <a:cubicBezTo>
                      <a:pt x="4458" y="2945"/>
                      <a:pt x="4299" y="3343"/>
                      <a:pt x="4060" y="3582"/>
                    </a:cubicBezTo>
                    <a:cubicBezTo>
                      <a:pt x="3821" y="3741"/>
                      <a:pt x="3582" y="3900"/>
                      <a:pt x="3343" y="3900"/>
                    </a:cubicBezTo>
                    <a:lnTo>
                      <a:pt x="1752" y="3900"/>
                    </a:lnTo>
                    <a:lnTo>
                      <a:pt x="1752" y="1274"/>
                    </a:lnTo>
                    <a:close/>
                    <a:moveTo>
                      <a:pt x="0" y="0"/>
                    </a:moveTo>
                    <a:lnTo>
                      <a:pt x="0" y="7800"/>
                    </a:lnTo>
                    <a:lnTo>
                      <a:pt x="1752" y="7800"/>
                    </a:lnTo>
                    <a:lnTo>
                      <a:pt x="1752" y="5174"/>
                    </a:lnTo>
                    <a:lnTo>
                      <a:pt x="3423" y="5174"/>
                    </a:lnTo>
                    <a:lnTo>
                      <a:pt x="4776" y="7800"/>
                    </a:lnTo>
                    <a:lnTo>
                      <a:pt x="6687" y="7800"/>
                    </a:lnTo>
                    <a:lnTo>
                      <a:pt x="5095" y="4776"/>
                    </a:lnTo>
                    <a:cubicBezTo>
                      <a:pt x="5413" y="4617"/>
                      <a:pt x="5731" y="4298"/>
                      <a:pt x="5970" y="3980"/>
                    </a:cubicBezTo>
                    <a:cubicBezTo>
                      <a:pt x="6209" y="3582"/>
                      <a:pt x="6368" y="3104"/>
                      <a:pt x="6368" y="2547"/>
                    </a:cubicBezTo>
                    <a:cubicBezTo>
                      <a:pt x="6368" y="1990"/>
                      <a:pt x="6209" y="1512"/>
                      <a:pt x="5970" y="1114"/>
                    </a:cubicBezTo>
                    <a:cubicBezTo>
                      <a:pt x="5731" y="716"/>
                      <a:pt x="5333" y="478"/>
                      <a:pt x="5015" y="318"/>
                    </a:cubicBezTo>
                    <a:cubicBezTo>
                      <a:pt x="4617" y="80"/>
                      <a:pt x="4299" y="0"/>
                      <a:pt x="398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83" name="Shape 83"/>
        <p:cNvGrpSpPr/>
        <p:nvPr/>
      </p:nvGrpSpPr>
      <p:grpSpPr>
        <a:xfrm>
          <a:off x="0" y="0"/>
          <a:ext cx="0" cy="0"/>
          <a:chOff x="0" y="0"/>
          <a:chExt cx="0" cy="0"/>
        </a:xfrm>
      </p:grpSpPr>
      <p:sp>
        <p:nvSpPr>
          <p:cNvPr id="84" name="Google Shape;84;p15"/>
          <p:cNvSpPr txBox="1"/>
          <p:nvPr>
            <p:ph idx="1" type="body"/>
          </p:nvPr>
        </p:nvSpPr>
        <p:spPr>
          <a:xfrm>
            <a:off x="457200" y="1744663"/>
            <a:ext cx="8229600" cy="16386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Font typeface="Arial"/>
              <a:buChar char="○"/>
              <a:defRPr/>
            </a:lvl2pPr>
            <a:lvl3pPr indent="-317500" lvl="2" marL="1371600" rtl="0" algn="l">
              <a:lnSpc>
                <a:spcPct val="115000"/>
              </a:lnSpc>
              <a:spcBef>
                <a:spcPts val="1600"/>
              </a:spcBef>
              <a:spcAft>
                <a:spcPts val="0"/>
              </a:spcAft>
              <a:buSzPts val="1400"/>
              <a:buFont typeface="Arial"/>
              <a:buChar char="■"/>
              <a:defRPr/>
            </a:lvl3pPr>
            <a:lvl4pPr indent="-317500" lvl="3" marL="1828800" rtl="0" algn="l">
              <a:lnSpc>
                <a:spcPct val="115000"/>
              </a:lnSpc>
              <a:spcBef>
                <a:spcPts val="1600"/>
              </a:spcBef>
              <a:spcAft>
                <a:spcPts val="0"/>
              </a:spcAft>
              <a:buSzPts val="1400"/>
              <a:buFont typeface="Arial"/>
              <a:buChar char="●"/>
              <a:defRPr/>
            </a:lvl4pPr>
            <a:lvl5pPr indent="-317500" lvl="4" marL="2286000" rtl="0" algn="l">
              <a:lnSpc>
                <a:spcPct val="115000"/>
              </a:lnSpc>
              <a:spcBef>
                <a:spcPts val="1600"/>
              </a:spcBef>
              <a:spcAft>
                <a:spcPts val="0"/>
              </a:spcAft>
              <a:buSzPts val="1400"/>
              <a:buFont typeface="Arial"/>
              <a:buChar char="○"/>
              <a:defRPr/>
            </a:lvl5pPr>
            <a:lvl6pPr indent="-342900" lvl="5" marL="2743200" rtl="0" algn="l">
              <a:lnSpc>
                <a:spcPct val="115000"/>
              </a:lnSpc>
              <a:spcBef>
                <a:spcPts val="1600"/>
              </a:spcBef>
              <a:spcAft>
                <a:spcPts val="0"/>
              </a:spcAft>
              <a:buSzPts val="1800"/>
              <a:buChar char="■"/>
              <a:defRPr/>
            </a:lvl6pPr>
            <a:lvl7pPr indent="-342900" lvl="6" marL="3200400" rtl="0" algn="l">
              <a:lnSpc>
                <a:spcPct val="115000"/>
              </a:lnSpc>
              <a:spcBef>
                <a:spcPts val="1600"/>
              </a:spcBef>
              <a:spcAft>
                <a:spcPts val="0"/>
              </a:spcAft>
              <a:buSzPts val="1800"/>
              <a:buChar char="●"/>
              <a:defRPr/>
            </a:lvl7pPr>
            <a:lvl8pPr indent="-342900" lvl="7" marL="3657600" rtl="0" algn="l">
              <a:lnSpc>
                <a:spcPct val="115000"/>
              </a:lnSpc>
              <a:spcBef>
                <a:spcPts val="1600"/>
              </a:spcBef>
              <a:spcAft>
                <a:spcPts val="0"/>
              </a:spcAft>
              <a:buSzPts val="1800"/>
              <a:buChar char="○"/>
              <a:defRPr/>
            </a:lvl8pPr>
            <a:lvl9pPr indent="-342900" lvl="8" marL="4114800" rtl="0" algn="l">
              <a:lnSpc>
                <a:spcPct val="115000"/>
              </a:lnSpc>
              <a:spcBef>
                <a:spcPts val="1600"/>
              </a:spcBef>
              <a:spcAft>
                <a:spcPts val="1600"/>
              </a:spcAft>
              <a:buSzPts val="1800"/>
              <a:buChar char="■"/>
              <a:defRPr/>
            </a:lvl9pPr>
          </a:lstStyle>
          <a:p/>
        </p:txBody>
      </p:sp>
      <p:sp>
        <p:nvSpPr>
          <p:cNvPr id="85" name="Google Shape;85;p15"/>
          <p:cNvSpPr txBox="1"/>
          <p:nvPr>
            <p:ph type="title"/>
          </p:nvPr>
        </p:nvSpPr>
        <p:spPr>
          <a:xfrm>
            <a:off x="457200" y="401956"/>
            <a:ext cx="8229600" cy="360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86" name="Google Shape;86;p15"/>
          <p:cNvSpPr txBox="1"/>
          <p:nvPr>
            <p:ph idx="2" type="body"/>
          </p:nvPr>
        </p:nvSpPr>
        <p:spPr>
          <a:xfrm>
            <a:off x="457200" y="809626"/>
            <a:ext cx="8229600" cy="302100"/>
          </a:xfrm>
          <a:prstGeom prst="rect">
            <a:avLst/>
          </a:prstGeom>
          <a:noFill/>
          <a:ln>
            <a:noFill/>
          </a:ln>
        </p:spPr>
        <p:txBody>
          <a:bodyPr anchorCtr="0" anchor="t" bIns="91425" lIns="91425" spcFirstLastPara="1" rIns="91425" wrap="square" tIns="91425">
            <a:normAutofit/>
          </a:bodyPr>
          <a:lstStyle>
            <a:lvl1pPr indent="-228600" lvl="0" marL="457200" rtl="0" algn="l">
              <a:lnSpc>
                <a:spcPct val="115000"/>
              </a:lnSpc>
              <a:spcBef>
                <a:spcPts val="0"/>
              </a:spcBef>
              <a:spcAft>
                <a:spcPts val="0"/>
              </a:spcAft>
              <a:buSzPts val="1200"/>
              <a:buFont typeface="Arial"/>
              <a:buNone/>
              <a:defRPr sz="1200">
                <a:solidFill>
                  <a:schemeClr val="dk1"/>
                </a:solidFill>
              </a:defRPr>
            </a:lvl1pPr>
            <a:lvl2pPr indent="-228600" lvl="1" marL="914400" rtl="0" algn="l">
              <a:lnSpc>
                <a:spcPct val="115000"/>
              </a:lnSpc>
              <a:spcBef>
                <a:spcPts val="1600"/>
              </a:spcBef>
              <a:spcAft>
                <a:spcPts val="0"/>
              </a:spcAft>
              <a:buSzPts val="1200"/>
              <a:buFont typeface="Arial"/>
              <a:buNone/>
              <a:defRPr sz="1200">
                <a:solidFill>
                  <a:schemeClr val="dk1"/>
                </a:solidFill>
              </a:defRPr>
            </a:lvl2pPr>
            <a:lvl3pPr indent="-228600" lvl="2" marL="1371600" rtl="0" algn="l">
              <a:lnSpc>
                <a:spcPct val="115000"/>
              </a:lnSpc>
              <a:spcBef>
                <a:spcPts val="1600"/>
              </a:spcBef>
              <a:spcAft>
                <a:spcPts val="0"/>
              </a:spcAft>
              <a:buSzPts val="1200"/>
              <a:buFont typeface="Arial"/>
              <a:buNone/>
              <a:defRPr sz="1200">
                <a:solidFill>
                  <a:schemeClr val="dk1"/>
                </a:solidFill>
              </a:defRPr>
            </a:lvl3pPr>
            <a:lvl4pPr indent="-228600" lvl="3" marL="1828800" rtl="0" algn="l">
              <a:lnSpc>
                <a:spcPct val="115000"/>
              </a:lnSpc>
              <a:spcBef>
                <a:spcPts val="1600"/>
              </a:spcBef>
              <a:spcAft>
                <a:spcPts val="0"/>
              </a:spcAft>
              <a:buSzPts val="1200"/>
              <a:buFont typeface="Arial"/>
              <a:buNone/>
              <a:defRPr sz="1200">
                <a:solidFill>
                  <a:schemeClr val="dk1"/>
                </a:solidFill>
              </a:defRPr>
            </a:lvl4pPr>
            <a:lvl5pPr indent="-228600" lvl="4" marL="2286000" rtl="0" algn="l">
              <a:lnSpc>
                <a:spcPct val="115000"/>
              </a:lnSpc>
              <a:spcBef>
                <a:spcPts val="1600"/>
              </a:spcBef>
              <a:spcAft>
                <a:spcPts val="0"/>
              </a:spcAft>
              <a:buSzPts val="1200"/>
              <a:buFont typeface="Arial"/>
              <a:buNone/>
              <a:defRPr sz="1200">
                <a:solidFill>
                  <a:schemeClr val="dk1"/>
                </a:solidFill>
              </a:defRPr>
            </a:lvl5pPr>
            <a:lvl6pPr indent="-342900" lvl="5" marL="2743200" rtl="0" algn="l">
              <a:lnSpc>
                <a:spcPct val="115000"/>
              </a:lnSpc>
              <a:spcBef>
                <a:spcPts val="1600"/>
              </a:spcBef>
              <a:spcAft>
                <a:spcPts val="0"/>
              </a:spcAft>
              <a:buSzPts val="1800"/>
              <a:buChar char="■"/>
              <a:defRPr/>
            </a:lvl6pPr>
            <a:lvl7pPr indent="-342900" lvl="6" marL="3200400" rtl="0" algn="l">
              <a:lnSpc>
                <a:spcPct val="115000"/>
              </a:lnSpc>
              <a:spcBef>
                <a:spcPts val="1600"/>
              </a:spcBef>
              <a:spcAft>
                <a:spcPts val="0"/>
              </a:spcAft>
              <a:buSzPts val="1800"/>
              <a:buChar char="●"/>
              <a:defRPr/>
            </a:lvl7pPr>
            <a:lvl8pPr indent="-342900" lvl="7" marL="3657600" rtl="0" algn="l">
              <a:lnSpc>
                <a:spcPct val="115000"/>
              </a:lnSpc>
              <a:spcBef>
                <a:spcPts val="1600"/>
              </a:spcBef>
              <a:spcAft>
                <a:spcPts val="0"/>
              </a:spcAft>
              <a:buSzPts val="1800"/>
              <a:buChar char="○"/>
              <a:defRPr/>
            </a:lvl8pPr>
            <a:lvl9pPr indent="-342900" lvl="8" marL="4114800" rtl="0" algn="l">
              <a:lnSpc>
                <a:spcPct val="115000"/>
              </a:lnSpc>
              <a:spcBef>
                <a:spcPts val="1600"/>
              </a:spcBef>
              <a:spcAft>
                <a:spcPts val="160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Intro - dark">
  <p:cSld name="CUSTOM_3_2">
    <p:bg>
      <p:bgPr>
        <a:solidFill>
          <a:schemeClr val="dk1"/>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435125" y="341100"/>
            <a:ext cx="5484300" cy="2326500"/>
          </a:xfrm>
          <a:prstGeom prst="rect">
            <a:avLst/>
          </a:prstGeom>
        </p:spPr>
        <p:txBody>
          <a:bodyPr anchorCtr="0" anchor="b" bIns="0" lIns="0" spcFirstLastPara="1" rIns="0" wrap="square" tIns="0">
            <a:normAutofit/>
          </a:bodyPr>
          <a:lstStyle>
            <a:lvl1pPr lvl="0"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1pPr>
            <a:lvl2pPr lvl="1" rtl="0">
              <a:spcBef>
                <a:spcPts val="0"/>
              </a:spcBef>
              <a:spcAft>
                <a:spcPts val="0"/>
              </a:spcAft>
              <a:buSzPts val="3500"/>
              <a:buFont typeface="Inter"/>
              <a:buNone/>
              <a:defRPr b="1" sz="3500">
                <a:latin typeface="Inter"/>
                <a:ea typeface="Inter"/>
                <a:cs typeface="Inter"/>
                <a:sym typeface="Inter"/>
              </a:defRPr>
            </a:lvl2pPr>
            <a:lvl3pPr lvl="2" rtl="0">
              <a:spcBef>
                <a:spcPts val="0"/>
              </a:spcBef>
              <a:spcAft>
                <a:spcPts val="0"/>
              </a:spcAft>
              <a:buSzPts val="3500"/>
              <a:buFont typeface="Inter"/>
              <a:buNone/>
              <a:defRPr b="1" sz="3500">
                <a:latin typeface="Inter"/>
                <a:ea typeface="Inter"/>
                <a:cs typeface="Inter"/>
                <a:sym typeface="Inter"/>
              </a:defRPr>
            </a:lvl3pPr>
            <a:lvl4pPr lvl="3" rtl="0">
              <a:spcBef>
                <a:spcPts val="0"/>
              </a:spcBef>
              <a:spcAft>
                <a:spcPts val="0"/>
              </a:spcAft>
              <a:buSzPts val="3500"/>
              <a:buFont typeface="Inter"/>
              <a:buNone/>
              <a:defRPr b="1" sz="3500">
                <a:latin typeface="Inter"/>
                <a:ea typeface="Inter"/>
                <a:cs typeface="Inter"/>
                <a:sym typeface="Inter"/>
              </a:defRPr>
            </a:lvl4pPr>
            <a:lvl5pPr lvl="4" rtl="0">
              <a:spcBef>
                <a:spcPts val="0"/>
              </a:spcBef>
              <a:spcAft>
                <a:spcPts val="0"/>
              </a:spcAft>
              <a:buSzPts val="3500"/>
              <a:buFont typeface="Inter"/>
              <a:buNone/>
              <a:defRPr b="1" sz="3500">
                <a:latin typeface="Inter"/>
                <a:ea typeface="Inter"/>
                <a:cs typeface="Inter"/>
                <a:sym typeface="Inter"/>
              </a:defRPr>
            </a:lvl5pPr>
            <a:lvl6pPr lvl="5" rtl="0">
              <a:spcBef>
                <a:spcPts val="0"/>
              </a:spcBef>
              <a:spcAft>
                <a:spcPts val="0"/>
              </a:spcAft>
              <a:buSzPts val="3500"/>
              <a:buFont typeface="Inter"/>
              <a:buNone/>
              <a:defRPr b="1" sz="3500">
                <a:latin typeface="Inter"/>
                <a:ea typeface="Inter"/>
                <a:cs typeface="Inter"/>
                <a:sym typeface="Inter"/>
              </a:defRPr>
            </a:lvl6pPr>
            <a:lvl7pPr lvl="6" rtl="0">
              <a:spcBef>
                <a:spcPts val="0"/>
              </a:spcBef>
              <a:spcAft>
                <a:spcPts val="0"/>
              </a:spcAft>
              <a:buSzPts val="3500"/>
              <a:buFont typeface="Inter"/>
              <a:buNone/>
              <a:defRPr b="1" sz="3500">
                <a:latin typeface="Inter"/>
                <a:ea typeface="Inter"/>
                <a:cs typeface="Inter"/>
                <a:sym typeface="Inter"/>
              </a:defRPr>
            </a:lvl7pPr>
            <a:lvl8pPr lvl="7" rtl="0">
              <a:spcBef>
                <a:spcPts val="0"/>
              </a:spcBef>
              <a:spcAft>
                <a:spcPts val="0"/>
              </a:spcAft>
              <a:buSzPts val="3500"/>
              <a:buFont typeface="Inter"/>
              <a:buNone/>
              <a:defRPr b="1" sz="3500">
                <a:latin typeface="Inter"/>
                <a:ea typeface="Inter"/>
                <a:cs typeface="Inter"/>
                <a:sym typeface="Inter"/>
              </a:defRPr>
            </a:lvl8pPr>
            <a:lvl9pPr lvl="8" rtl="0">
              <a:spcBef>
                <a:spcPts val="0"/>
              </a:spcBef>
              <a:spcAft>
                <a:spcPts val="0"/>
              </a:spcAft>
              <a:buSzPts val="3500"/>
              <a:buFont typeface="Inter"/>
              <a:buNone/>
              <a:defRPr b="1" sz="3500">
                <a:latin typeface="Inter"/>
                <a:ea typeface="Inter"/>
                <a:cs typeface="Inter"/>
                <a:sym typeface="Inter"/>
              </a:defRPr>
            </a:lvl9pPr>
          </a:lstStyle>
          <a:p/>
        </p:txBody>
      </p:sp>
      <p:pic>
        <p:nvPicPr>
          <p:cNvPr id="89" name="Google Shape;89;p16"/>
          <p:cNvPicPr preferRelativeResize="0"/>
          <p:nvPr/>
        </p:nvPicPr>
        <p:blipFill rotWithShape="1">
          <a:blip r:embed="rId2">
            <a:alphaModFix/>
          </a:blip>
          <a:srcRect b="7720" l="0" r="0" t="7720"/>
          <a:stretch/>
        </p:blipFill>
        <p:spPr>
          <a:xfrm>
            <a:off x="8570223" y="174370"/>
            <a:ext cx="408038" cy="125195"/>
          </a:xfrm>
          <a:prstGeom prst="rect">
            <a:avLst/>
          </a:prstGeom>
          <a:noFill/>
          <a:ln>
            <a:noFill/>
          </a:ln>
        </p:spPr>
      </p:pic>
      <p:sp>
        <p:nvSpPr>
          <p:cNvPr id="90" name="Google Shape;90;p16"/>
          <p:cNvSpPr txBox="1"/>
          <p:nvPr>
            <p:ph idx="1" type="subTitle"/>
          </p:nvPr>
        </p:nvSpPr>
        <p:spPr>
          <a:xfrm>
            <a:off x="430013" y="2954138"/>
            <a:ext cx="4554000" cy="1716000"/>
          </a:xfrm>
          <a:prstGeom prst="rect">
            <a:avLst/>
          </a:prstGeom>
        </p:spPr>
        <p:txBody>
          <a:bodyPr anchorCtr="0" anchor="t" bIns="0" lIns="0" spcFirstLastPara="1" rIns="0" wrap="square" tIns="0">
            <a:normAutofit/>
          </a:bodyPr>
          <a:lstStyle>
            <a:lvl1pPr lvl="0" rtl="0">
              <a:lnSpc>
                <a:spcPct val="115000"/>
              </a:lnSpc>
              <a:spcBef>
                <a:spcPts val="0"/>
              </a:spcBef>
              <a:spcAft>
                <a:spcPts val="0"/>
              </a:spcAft>
              <a:buClr>
                <a:schemeClr val="lt1"/>
              </a:buClr>
              <a:buSzPts val="1500"/>
              <a:buNone/>
              <a:defRPr b="0" sz="1500">
                <a:solidFill>
                  <a:schemeClr val="lt1"/>
                </a:solidFill>
              </a:defRPr>
            </a:lvl1pPr>
            <a:lvl2pPr lvl="1" rtl="0">
              <a:lnSpc>
                <a:spcPct val="115000"/>
              </a:lnSpc>
              <a:spcBef>
                <a:spcPts val="0"/>
              </a:spcBef>
              <a:spcAft>
                <a:spcPts val="0"/>
              </a:spcAft>
              <a:buSzPts val="1500"/>
              <a:buFont typeface="Inter"/>
              <a:buNone/>
              <a:defRPr sz="1500">
                <a:latin typeface="Inter"/>
                <a:ea typeface="Inter"/>
                <a:cs typeface="Inter"/>
                <a:sym typeface="Inter"/>
              </a:defRPr>
            </a:lvl2pPr>
            <a:lvl3pPr lvl="2" rtl="0">
              <a:lnSpc>
                <a:spcPct val="115000"/>
              </a:lnSpc>
              <a:spcBef>
                <a:spcPts val="0"/>
              </a:spcBef>
              <a:spcAft>
                <a:spcPts val="0"/>
              </a:spcAft>
              <a:buSzPts val="1500"/>
              <a:buFont typeface="Inter"/>
              <a:buNone/>
              <a:defRPr sz="1500">
                <a:latin typeface="Inter"/>
                <a:ea typeface="Inter"/>
                <a:cs typeface="Inter"/>
                <a:sym typeface="Inter"/>
              </a:defRPr>
            </a:lvl3pPr>
            <a:lvl4pPr lvl="3" rtl="0">
              <a:lnSpc>
                <a:spcPct val="115000"/>
              </a:lnSpc>
              <a:spcBef>
                <a:spcPts val="0"/>
              </a:spcBef>
              <a:spcAft>
                <a:spcPts val="0"/>
              </a:spcAft>
              <a:buSzPts val="1500"/>
              <a:buFont typeface="Inter"/>
              <a:buNone/>
              <a:defRPr sz="1500">
                <a:latin typeface="Inter"/>
                <a:ea typeface="Inter"/>
                <a:cs typeface="Inter"/>
                <a:sym typeface="Inter"/>
              </a:defRPr>
            </a:lvl4pPr>
            <a:lvl5pPr lvl="4" rtl="0">
              <a:lnSpc>
                <a:spcPct val="115000"/>
              </a:lnSpc>
              <a:spcBef>
                <a:spcPts val="0"/>
              </a:spcBef>
              <a:spcAft>
                <a:spcPts val="0"/>
              </a:spcAft>
              <a:buSzPts val="1500"/>
              <a:buFont typeface="Inter"/>
              <a:buNone/>
              <a:defRPr sz="1500">
                <a:latin typeface="Inter"/>
                <a:ea typeface="Inter"/>
                <a:cs typeface="Inter"/>
                <a:sym typeface="Inter"/>
              </a:defRPr>
            </a:lvl5pPr>
            <a:lvl6pPr lvl="5" rtl="0">
              <a:lnSpc>
                <a:spcPct val="115000"/>
              </a:lnSpc>
              <a:spcBef>
                <a:spcPts val="0"/>
              </a:spcBef>
              <a:spcAft>
                <a:spcPts val="0"/>
              </a:spcAft>
              <a:buSzPts val="1500"/>
              <a:buFont typeface="Inter"/>
              <a:buNone/>
              <a:defRPr sz="1500">
                <a:latin typeface="Inter"/>
                <a:ea typeface="Inter"/>
                <a:cs typeface="Inter"/>
                <a:sym typeface="Inter"/>
              </a:defRPr>
            </a:lvl6pPr>
            <a:lvl7pPr lvl="6" rtl="0">
              <a:lnSpc>
                <a:spcPct val="115000"/>
              </a:lnSpc>
              <a:spcBef>
                <a:spcPts val="0"/>
              </a:spcBef>
              <a:spcAft>
                <a:spcPts val="0"/>
              </a:spcAft>
              <a:buSzPts val="1500"/>
              <a:buFont typeface="Inter"/>
              <a:buNone/>
              <a:defRPr sz="1500">
                <a:latin typeface="Inter"/>
                <a:ea typeface="Inter"/>
                <a:cs typeface="Inter"/>
                <a:sym typeface="Inter"/>
              </a:defRPr>
            </a:lvl7pPr>
            <a:lvl8pPr lvl="7" rtl="0">
              <a:lnSpc>
                <a:spcPct val="115000"/>
              </a:lnSpc>
              <a:spcBef>
                <a:spcPts val="0"/>
              </a:spcBef>
              <a:spcAft>
                <a:spcPts val="0"/>
              </a:spcAft>
              <a:buSzPts val="1500"/>
              <a:buFont typeface="Inter"/>
              <a:buNone/>
              <a:defRPr sz="1500">
                <a:latin typeface="Inter"/>
                <a:ea typeface="Inter"/>
                <a:cs typeface="Inter"/>
                <a:sym typeface="Inter"/>
              </a:defRPr>
            </a:lvl8pPr>
            <a:lvl9pPr lvl="8" rtl="0">
              <a:lnSpc>
                <a:spcPct val="115000"/>
              </a:lnSpc>
              <a:spcBef>
                <a:spcPts val="0"/>
              </a:spcBef>
              <a:spcAft>
                <a:spcPts val="0"/>
              </a:spcAft>
              <a:buSzPts val="1500"/>
              <a:buFont typeface="Inter"/>
              <a:buNone/>
              <a:defRPr sz="1500">
                <a:latin typeface="Inter"/>
                <a:ea typeface="Inter"/>
                <a:cs typeface="Inter"/>
                <a:sym typeface="Inter"/>
              </a:defRPr>
            </a:lvl9pPr>
          </a:lstStyle>
          <a:p/>
        </p:txBody>
      </p:sp>
      <p:sp>
        <p:nvSpPr>
          <p:cNvPr id="91" name="Google Shape;91;p16"/>
          <p:cNvSpPr txBox="1"/>
          <p:nvPr>
            <p:ph idx="2" type="subTitle"/>
          </p:nvPr>
        </p:nvSpPr>
        <p:spPr>
          <a:xfrm>
            <a:off x="448889" y="181734"/>
            <a:ext cx="7498200" cy="1428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800"/>
              <a:buFont typeface="Inter"/>
              <a:buNone/>
              <a:defRPr b="1" sz="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92" name="Google Shape;92;p16"/>
          <p:cNvGrpSpPr/>
          <p:nvPr/>
        </p:nvGrpSpPr>
        <p:grpSpPr>
          <a:xfrm>
            <a:off x="184807" y="187441"/>
            <a:ext cx="122934" cy="138960"/>
            <a:chOff x="10219142" y="6065831"/>
            <a:chExt cx="1538599" cy="1739172"/>
          </a:xfrm>
        </p:grpSpPr>
        <p:sp>
          <p:nvSpPr>
            <p:cNvPr id="93" name="Google Shape;93;p16"/>
            <p:cNvSpPr/>
            <p:nvPr/>
          </p:nvSpPr>
          <p:spPr>
            <a:xfrm>
              <a:off x="10219142" y="6065831"/>
              <a:ext cx="1538560" cy="1739149"/>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 name="Google Shape;94;p16"/>
            <p:cNvSpPr/>
            <p:nvPr/>
          </p:nvSpPr>
          <p:spPr>
            <a:xfrm>
              <a:off x="10988443" y="6471846"/>
              <a:ext cx="769298" cy="1333157"/>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95" name="Google Shape;95;p16"/>
            <p:cNvSpPr/>
            <p:nvPr/>
          </p:nvSpPr>
          <p:spPr>
            <a:xfrm>
              <a:off x="10219142" y="6065831"/>
              <a:ext cx="1538560" cy="849425"/>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 name="Google Shape;96;p16"/>
            <p:cNvSpPr/>
            <p:nvPr/>
          </p:nvSpPr>
          <p:spPr>
            <a:xfrm>
              <a:off x="10219142" y="6471846"/>
              <a:ext cx="769280" cy="1333157"/>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97" name="Google Shape;97;p16"/>
          <p:cNvGrpSpPr/>
          <p:nvPr/>
        </p:nvGrpSpPr>
        <p:grpSpPr>
          <a:xfrm>
            <a:off x="8590674" y="4853894"/>
            <a:ext cx="382956" cy="129469"/>
            <a:chOff x="8222827" y="4374411"/>
            <a:chExt cx="5065551" cy="1712558"/>
          </a:xfrm>
        </p:grpSpPr>
        <p:sp>
          <p:nvSpPr>
            <p:cNvPr id="98" name="Google Shape;98;p16"/>
            <p:cNvSpPr/>
            <p:nvPr/>
          </p:nvSpPr>
          <p:spPr>
            <a:xfrm>
              <a:off x="8222827" y="4453210"/>
              <a:ext cx="1156992" cy="1332813"/>
            </a:xfrm>
            <a:custGeom>
              <a:rect b="b" l="l" r="r" t="t"/>
              <a:pathLst>
                <a:path extrusionOk="0" h="44416" w="38605">
                  <a:moveTo>
                    <a:pt x="0" y="1"/>
                  </a:moveTo>
                  <a:lnTo>
                    <a:pt x="0" y="27302"/>
                  </a:lnTo>
                  <a:cubicBezTo>
                    <a:pt x="0" y="38047"/>
                    <a:pt x="6448" y="44415"/>
                    <a:pt x="19342" y="44415"/>
                  </a:cubicBezTo>
                  <a:cubicBezTo>
                    <a:pt x="32237" y="44415"/>
                    <a:pt x="38604" y="37968"/>
                    <a:pt x="38604" y="27302"/>
                  </a:cubicBezTo>
                  <a:lnTo>
                    <a:pt x="38604" y="1"/>
                  </a:lnTo>
                  <a:lnTo>
                    <a:pt x="27222" y="1"/>
                  </a:lnTo>
                  <a:lnTo>
                    <a:pt x="27222" y="27461"/>
                  </a:lnTo>
                  <a:cubicBezTo>
                    <a:pt x="27222" y="31998"/>
                    <a:pt x="24675" y="35262"/>
                    <a:pt x="19342" y="35262"/>
                  </a:cubicBezTo>
                  <a:cubicBezTo>
                    <a:pt x="13770" y="35262"/>
                    <a:pt x="11383" y="32157"/>
                    <a:pt x="11383" y="27700"/>
                  </a:cubicBezTo>
                  <a:lnTo>
                    <a:pt x="11383"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 name="Google Shape;99;p16"/>
            <p:cNvSpPr/>
            <p:nvPr/>
          </p:nvSpPr>
          <p:spPr>
            <a:xfrm>
              <a:off x="9539619" y="4737441"/>
              <a:ext cx="961378" cy="1022296"/>
            </a:xfrm>
            <a:custGeom>
              <a:rect b="b" l="l" r="r" t="t"/>
              <a:pathLst>
                <a:path extrusionOk="0" h="34068" w="32078">
                  <a:moveTo>
                    <a:pt x="20616" y="1"/>
                  </a:moveTo>
                  <a:cubicBezTo>
                    <a:pt x="15999" y="1"/>
                    <a:pt x="12815" y="1990"/>
                    <a:pt x="10348" y="5493"/>
                  </a:cubicBezTo>
                  <a:lnTo>
                    <a:pt x="10189" y="5493"/>
                  </a:lnTo>
                  <a:lnTo>
                    <a:pt x="10189" y="1035"/>
                  </a:lnTo>
                  <a:lnTo>
                    <a:pt x="0" y="1035"/>
                  </a:lnTo>
                  <a:lnTo>
                    <a:pt x="0" y="34068"/>
                  </a:lnTo>
                  <a:lnTo>
                    <a:pt x="10587" y="34068"/>
                  </a:lnTo>
                  <a:lnTo>
                    <a:pt x="10587" y="15761"/>
                  </a:lnTo>
                  <a:cubicBezTo>
                    <a:pt x="10587" y="11701"/>
                    <a:pt x="12895" y="8836"/>
                    <a:pt x="16397" y="8836"/>
                  </a:cubicBezTo>
                  <a:cubicBezTo>
                    <a:pt x="19820" y="8836"/>
                    <a:pt x="21571" y="11224"/>
                    <a:pt x="21571" y="14726"/>
                  </a:cubicBezTo>
                  <a:lnTo>
                    <a:pt x="21571" y="34068"/>
                  </a:lnTo>
                  <a:lnTo>
                    <a:pt x="32078" y="34068"/>
                  </a:lnTo>
                  <a:lnTo>
                    <a:pt x="32078" y="12577"/>
                  </a:lnTo>
                  <a:cubicBezTo>
                    <a:pt x="32078" y="5174"/>
                    <a:pt x="27859" y="1"/>
                    <a:pt x="20616"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 name="Google Shape;100;p16"/>
            <p:cNvSpPr/>
            <p:nvPr/>
          </p:nvSpPr>
          <p:spPr>
            <a:xfrm>
              <a:off x="10663194" y="4374411"/>
              <a:ext cx="317292" cy="1385326"/>
            </a:xfrm>
            <a:custGeom>
              <a:rect b="b" l="l" r="r" t="t"/>
              <a:pathLst>
                <a:path extrusionOk="0" h="46166" w="10587">
                  <a:moveTo>
                    <a:pt x="0" y="0"/>
                  </a:moveTo>
                  <a:lnTo>
                    <a:pt x="0" y="8517"/>
                  </a:lnTo>
                  <a:lnTo>
                    <a:pt x="10586" y="8517"/>
                  </a:lnTo>
                  <a:lnTo>
                    <a:pt x="10586" y="0"/>
                  </a:lnTo>
                  <a:close/>
                  <a:moveTo>
                    <a:pt x="0" y="13133"/>
                  </a:moveTo>
                  <a:lnTo>
                    <a:pt x="0" y="46166"/>
                  </a:lnTo>
                  <a:lnTo>
                    <a:pt x="10586" y="46166"/>
                  </a:lnTo>
                  <a:lnTo>
                    <a:pt x="10586" y="13133"/>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 name="Google Shape;101;p16"/>
            <p:cNvSpPr/>
            <p:nvPr/>
          </p:nvSpPr>
          <p:spPr>
            <a:xfrm>
              <a:off x="11094972" y="4453210"/>
              <a:ext cx="620259" cy="1318470"/>
            </a:xfrm>
            <a:custGeom>
              <a:rect b="b" l="l" r="r" t="t"/>
              <a:pathLst>
                <a:path extrusionOk="0" h="43938" w="20696">
                  <a:moveTo>
                    <a:pt x="4457" y="1"/>
                  </a:moveTo>
                  <a:lnTo>
                    <a:pt x="4457" y="10507"/>
                  </a:lnTo>
                  <a:lnTo>
                    <a:pt x="0" y="10507"/>
                  </a:lnTo>
                  <a:lnTo>
                    <a:pt x="0" y="19024"/>
                  </a:lnTo>
                  <a:lnTo>
                    <a:pt x="4457" y="19024"/>
                  </a:lnTo>
                  <a:lnTo>
                    <a:pt x="4457" y="34864"/>
                  </a:lnTo>
                  <a:cubicBezTo>
                    <a:pt x="4457" y="41948"/>
                    <a:pt x="8835" y="43938"/>
                    <a:pt x="14964" y="43938"/>
                  </a:cubicBezTo>
                  <a:cubicBezTo>
                    <a:pt x="17830" y="43938"/>
                    <a:pt x="19819" y="43699"/>
                    <a:pt x="20695" y="43460"/>
                  </a:cubicBezTo>
                  <a:lnTo>
                    <a:pt x="20695" y="35739"/>
                  </a:lnTo>
                  <a:cubicBezTo>
                    <a:pt x="20297" y="35739"/>
                    <a:pt x="19262" y="35819"/>
                    <a:pt x="18387" y="35819"/>
                  </a:cubicBezTo>
                  <a:cubicBezTo>
                    <a:pt x="16158" y="35819"/>
                    <a:pt x="14725" y="35182"/>
                    <a:pt x="14725" y="32555"/>
                  </a:cubicBezTo>
                  <a:lnTo>
                    <a:pt x="14725" y="19024"/>
                  </a:lnTo>
                  <a:lnTo>
                    <a:pt x="20695" y="19024"/>
                  </a:lnTo>
                  <a:lnTo>
                    <a:pt x="20695" y="10507"/>
                  </a:lnTo>
                  <a:lnTo>
                    <a:pt x="14725" y="10507"/>
                  </a:lnTo>
                  <a:lnTo>
                    <a:pt x="14725"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 name="Google Shape;102;p16"/>
            <p:cNvSpPr/>
            <p:nvPr/>
          </p:nvSpPr>
          <p:spPr>
            <a:xfrm>
              <a:off x="11796300" y="4768499"/>
              <a:ext cx="1037711" cy="1318470"/>
            </a:xfrm>
            <a:custGeom>
              <a:rect b="b" l="l" r="r" t="t"/>
              <a:pathLst>
                <a:path extrusionOk="0" h="43938" w="34625">
                  <a:moveTo>
                    <a:pt x="0" y="0"/>
                  </a:moveTo>
                  <a:lnTo>
                    <a:pt x="9791" y="25391"/>
                  </a:lnTo>
                  <a:cubicBezTo>
                    <a:pt x="11144" y="28894"/>
                    <a:pt x="11781" y="30804"/>
                    <a:pt x="11781" y="32237"/>
                  </a:cubicBezTo>
                  <a:cubicBezTo>
                    <a:pt x="11781" y="34545"/>
                    <a:pt x="10587" y="35739"/>
                    <a:pt x="7482" y="35739"/>
                  </a:cubicBezTo>
                  <a:lnTo>
                    <a:pt x="3821" y="35739"/>
                  </a:lnTo>
                  <a:lnTo>
                    <a:pt x="3821" y="43937"/>
                  </a:lnTo>
                  <a:lnTo>
                    <a:pt x="10666" y="43937"/>
                  </a:lnTo>
                  <a:cubicBezTo>
                    <a:pt x="17352" y="43937"/>
                    <a:pt x="20536" y="41231"/>
                    <a:pt x="23163" y="33510"/>
                  </a:cubicBezTo>
                  <a:lnTo>
                    <a:pt x="34625" y="0"/>
                  </a:lnTo>
                  <a:lnTo>
                    <a:pt x="24038" y="0"/>
                  </a:lnTo>
                  <a:lnTo>
                    <a:pt x="19740" y="14089"/>
                  </a:lnTo>
                  <a:cubicBezTo>
                    <a:pt x="18705" y="17273"/>
                    <a:pt x="17830" y="21650"/>
                    <a:pt x="17830" y="21650"/>
                  </a:cubicBezTo>
                  <a:lnTo>
                    <a:pt x="17671" y="21650"/>
                  </a:lnTo>
                  <a:cubicBezTo>
                    <a:pt x="17671" y="21650"/>
                    <a:pt x="16636" y="17273"/>
                    <a:pt x="15601" y="14089"/>
                  </a:cubicBezTo>
                  <a:lnTo>
                    <a:pt x="11144"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03" name="Google Shape;103;p16"/>
            <p:cNvGrpSpPr/>
            <p:nvPr/>
          </p:nvGrpSpPr>
          <p:grpSpPr>
            <a:xfrm>
              <a:off x="13025189" y="4766184"/>
              <a:ext cx="263189" cy="263534"/>
              <a:chOff x="13024830" y="4766098"/>
              <a:chExt cx="505744" cy="506407"/>
            </a:xfrm>
          </p:grpSpPr>
          <p:sp>
            <p:nvSpPr>
              <p:cNvPr id="104" name="Google Shape;104;p16"/>
              <p:cNvSpPr/>
              <p:nvPr/>
            </p:nvSpPr>
            <p:spPr>
              <a:xfrm>
                <a:off x="13024830" y="4766098"/>
                <a:ext cx="505744" cy="506407"/>
              </a:xfrm>
              <a:custGeom>
                <a:rect b="b" l="l" r="r" t="t"/>
                <a:pathLst>
                  <a:path extrusionOk="0" h="16876" w="16875">
                    <a:moveTo>
                      <a:pt x="8437" y="2070"/>
                    </a:moveTo>
                    <a:cubicBezTo>
                      <a:pt x="9631" y="2070"/>
                      <a:pt x="10746" y="2389"/>
                      <a:pt x="11701" y="2946"/>
                    </a:cubicBezTo>
                    <a:cubicBezTo>
                      <a:pt x="12656" y="3503"/>
                      <a:pt x="13452" y="4299"/>
                      <a:pt x="14009" y="5254"/>
                    </a:cubicBezTo>
                    <a:cubicBezTo>
                      <a:pt x="14566" y="6209"/>
                      <a:pt x="14885" y="7324"/>
                      <a:pt x="14885" y="8438"/>
                    </a:cubicBezTo>
                    <a:cubicBezTo>
                      <a:pt x="14885" y="9632"/>
                      <a:pt x="14566" y="10746"/>
                      <a:pt x="14009" y="11701"/>
                    </a:cubicBezTo>
                    <a:cubicBezTo>
                      <a:pt x="13452" y="12656"/>
                      <a:pt x="12656" y="13452"/>
                      <a:pt x="11701" y="14010"/>
                    </a:cubicBezTo>
                    <a:cubicBezTo>
                      <a:pt x="10746" y="14567"/>
                      <a:pt x="9631" y="14885"/>
                      <a:pt x="8437" y="14885"/>
                    </a:cubicBezTo>
                    <a:cubicBezTo>
                      <a:pt x="7244" y="14885"/>
                      <a:pt x="6209" y="14567"/>
                      <a:pt x="5254" y="14010"/>
                    </a:cubicBezTo>
                    <a:cubicBezTo>
                      <a:pt x="4298" y="13452"/>
                      <a:pt x="3503" y="12656"/>
                      <a:pt x="2945" y="11701"/>
                    </a:cubicBezTo>
                    <a:cubicBezTo>
                      <a:pt x="2309" y="10746"/>
                      <a:pt x="2070" y="9632"/>
                      <a:pt x="2070" y="8438"/>
                    </a:cubicBezTo>
                    <a:cubicBezTo>
                      <a:pt x="2070" y="7324"/>
                      <a:pt x="2309" y="6209"/>
                      <a:pt x="2945" y="5254"/>
                    </a:cubicBezTo>
                    <a:cubicBezTo>
                      <a:pt x="3503" y="4299"/>
                      <a:pt x="4298" y="3503"/>
                      <a:pt x="5254" y="2946"/>
                    </a:cubicBezTo>
                    <a:cubicBezTo>
                      <a:pt x="6209" y="2389"/>
                      <a:pt x="7323" y="2070"/>
                      <a:pt x="8437" y="2070"/>
                    </a:cubicBezTo>
                    <a:close/>
                    <a:moveTo>
                      <a:pt x="8437" y="1"/>
                    </a:moveTo>
                    <a:cubicBezTo>
                      <a:pt x="7323" y="1"/>
                      <a:pt x="6209" y="240"/>
                      <a:pt x="5174" y="717"/>
                    </a:cubicBezTo>
                    <a:cubicBezTo>
                      <a:pt x="4139" y="1115"/>
                      <a:pt x="3264" y="1752"/>
                      <a:pt x="2468" y="2468"/>
                    </a:cubicBezTo>
                    <a:cubicBezTo>
                      <a:pt x="1751" y="3264"/>
                      <a:pt x="1115" y="4140"/>
                      <a:pt x="717" y="5174"/>
                    </a:cubicBezTo>
                    <a:cubicBezTo>
                      <a:pt x="239" y="6209"/>
                      <a:pt x="0" y="7324"/>
                      <a:pt x="0" y="8438"/>
                    </a:cubicBezTo>
                    <a:cubicBezTo>
                      <a:pt x="0" y="9632"/>
                      <a:pt x="239" y="10746"/>
                      <a:pt x="717" y="11781"/>
                    </a:cubicBezTo>
                    <a:cubicBezTo>
                      <a:pt x="1115" y="12816"/>
                      <a:pt x="1751" y="13691"/>
                      <a:pt x="2468" y="14408"/>
                    </a:cubicBezTo>
                    <a:cubicBezTo>
                      <a:pt x="3264" y="15204"/>
                      <a:pt x="4139" y="15840"/>
                      <a:pt x="5174" y="16238"/>
                    </a:cubicBezTo>
                    <a:cubicBezTo>
                      <a:pt x="6209" y="16716"/>
                      <a:pt x="7323" y="16875"/>
                      <a:pt x="8437" y="16875"/>
                    </a:cubicBezTo>
                    <a:cubicBezTo>
                      <a:pt x="9631" y="16875"/>
                      <a:pt x="10746" y="16716"/>
                      <a:pt x="11781" y="16238"/>
                    </a:cubicBezTo>
                    <a:cubicBezTo>
                      <a:pt x="12815" y="15840"/>
                      <a:pt x="13691" y="15204"/>
                      <a:pt x="14407" y="14408"/>
                    </a:cubicBezTo>
                    <a:cubicBezTo>
                      <a:pt x="15203" y="13691"/>
                      <a:pt x="15840" y="12736"/>
                      <a:pt x="16238" y="11781"/>
                    </a:cubicBezTo>
                    <a:cubicBezTo>
                      <a:pt x="16715" y="10746"/>
                      <a:pt x="16875" y="9632"/>
                      <a:pt x="16875" y="8438"/>
                    </a:cubicBezTo>
                    <a:cubicBezTo>
                      <a:pt x="16875" y="7324"/>
                      <a:pt x="16715" y="6209"/>
                      <a:pt x="16238" y="5174"/>
                    </a:cubicBezTo>
                    <a:cubicBezTo>
                      <a:pt x="15840" y="4140"/>
                      <a:pt x="15203" y="3264"/>
                      <a:pt x="14407" y="2468"/>
                    </a:cubicBezTo>
                    <a:cubicBezTo>
                      <a:pt x="13691" y="1752"/>
                      <a:pt x="12736" y="1115"/>
                      <a:pt x="11781" y="717"/>
                    </a:cubicBezTo>
                    <a:cubicBezTo>
                      <a:pt x="10746" y="240"/>
                      <a:pt x="9631" y="1"/>
                      <a:pt x="8437"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 name="Google Shape;105;p16"/>
              <p:cNvSpPr/>
              <p:nvPr/>
            </p:nvSpPr>
            <p:spPr>
              <a:xfrm>
                <a:off x="13189426" y="4899872"/>
                <a:ext cx="200409" cy="234089"/>
              </a:xfrm>
              <a:custGeom>
                <a:rect b="b" l="l" r="r" t="t"/>
                <a:pathLst>
                  <a:path extrusionOk="0" h="7801" w="6687">
                    <a:moveTo>
                      <a:pt x="3343" y="1274"/>
                    </a:moveTo>
                    <a:cubicBezTo>
                      <a:pt x="3582" y="1274"/>
                      <a:pt x="3821" y="1353"/>
                      <a:pt x="4060" y="1512"/>
                    </a:cubicBezTo>
                    <a:cubicBezTo>
                      <a:pt x="4299" y="1751"/>
                      <a:pt x="4458" y="2070"/>
                      <a:pt x="4458" y="2547"/>
                    </a:cubicBezTo>
                    <a:cubicBezTo>
                      <a:pt x="4458" y="2945"/>
                      <a:pt x="4299" y="3343"/>
                      <a:pt x="4060" y="3582"/>
                    </a:cubicBezTo>
                    <a:cubicBezTo>
                      <a:pt x="3821" y="3741"/>
                      <a:pt x="3582" y="3900"/>
                      <a:pt x="3343" y="3900"/>
                    </a:cubicBezTo>
                    <a:lnTo>
                      <a:pt x="1752" y="3900"/>
                    </a:lnTo>
                    <a:lnTo>
                      <a:pt x="1752" y="1274"/>
                    </a:lnTo>
                    <a:close/>
                    <a:moveTo>
                      <a:pt x="0" y="0"/>
                    </a:moveTo>
                    <a:lnTo>
                      <a:pt x="0" y="7800"/>
                    </a:lnTo>
                    <a:lnTo>
                      <a:pt x="1752" y="7800"/>
                    </a:lnTo>
                    <a:lnTo>
                      <a:pt x="1752" y="5174"/>
                    </a:lnTo>
                    <a:lnTo>
                      <a:pt x="3423" y="5174"/>
                    </a:lnTo>
                    <a:lnTo>
                      <a:pt x="4776" y="7800"/>
                    </a:lnTo>
                    <a:lnTo>
                      <a:pt x="6687" y="7800"/>
                    </a:lnTo>
                    <a:lnTo>
                      <a:pt x="5095" y="4776"/>
                    </a:lnTo>
                    <a:cubicBezTo>
                      <a:pt x="5413" y="4617"/>
                      <a:pt x="5731" y="4298"/>
                      <a:pt x="5970" y="3980"/>
                    </a:cubicBezTo>
                    <a:cubicBezTo>
                      <a:pt x="6209" y="3582"/>
                      <a:pt x="6368" y="3104"/>
                      <a:pt x="6368" y="2547"/>
                    </a:cubicBezTo>
                    <a:cubicBezTo>
                      <a:pt x="6368" y="1990"/>
                      <a:pt x="6209" y="1512"/>
                      <a:pt x="5970" y="1114"/>
                    </a:cubicBezTo>
                    <a:cubicBezTo>
                      <a:pt x="5731" y="716"/>
                      <a:pt x="5333" y="478"/>
                      <a:pt x="5015" y="318"/>
                    </a:cubicBezTo>
                    <a:cubicBezTo>
                      <a:pt x="4617" y="80"/>
                      <a:pt x="4299" y="0"/>
                      <a:pt x="398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Section divider with bullets - dark">
  <p:cSld name="CUSTOM_3_2_2_1_1">
    <p:bg>
      <p:bgPr>
        <a:solidFill>
          <a:schemeClr val="dk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430013" y="470838"/>
            <a:ext cx="4554000" cy="4199400"/>
          </a:xfrm>
          <a:prstGeom prst="rect">
            <a:avLst/>
          </a:prstGeom>
        </p:spPr>
        <p:txBody>
          <a:bodyPr anchorCtr="0" anchor="ctr" bIns="457200" lIns="0" spcFirstLastPara="1" rIns="0" wrap="square" tIns="0">
            <a:norm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SzPts val="3500"/>
              <a:buFont typeface="Inter"/>
              <a:buNone/>
              <a:defRPr b="1" sz="3500">
                <a:latin typeface="Inter"/>
                <a:ea typeface="Inter"/>
                <a:cs typeface="Inter"/>
                <a:sym typeface="Inter"/>
              </a:defRPr>
            </a:lvl2pPr>
            <a:lvl3pPr lvl="2" rtl="0">
              <a:spcBef>
                <a:spcPts val="0"/>
              </a:spcBef>
              <a:spcAft>
                <a:spcPts val="0"/>
              </a:spcAft>
              <a:buSzPts val="3500"/>
              <a:buFont typeface="Inter"/>
              <a:buNone/>
              <a:defRPr b="1" sz="3500">
                <a:latin typeface="Inter"/>
                <a:ea typeface="Inter"/>
                <a:cs typeface="Inter"/>
                <a:sym typeface="Inter"/>
              </a:defRPr>
            </a:lvl3pPr>
            <a:lvl4pPr lvl="3" rtl="0">
              <a:spcBef>
                <a:spcPts val="0"/>
              </a:spcBef>
              <a:spcAft>
                <a:spcPts val="0"/>
              </a:spcAft>
              <a:buSzPts val="3500"/>
              <a:buFont typeface="Inter"/>
              <a:buNone/>
              <a:defRPr b="1" sz="3500">
                <a:latin typeface="Inter"/>
                <a:ea typeface="Inter"/>
                <a:cs typeface="Inter"/>
                <a:sym typeface="Inter"/>
              </a:defRPr>
            </a:lvl4pPr>
            <a:lvl5pPr lvl="4" rtl="0">
              <a:spcBef>
                <a:spcPts val="0"/>
              </a:spcBef>
              <a:spcAft>
                <a:spcPts val="0"/>
              </a:spcAft>
              <a:buSzPts val="3500"/>
              <a:buFont typeface="Inter"/>
              <a:buNone/>
              <a:defRPr b="1" sz="3500">
                <a:latin typeface="Inter"/>
                <a:ea typeface="Inter"/>
                <a:cs typeface="Inter"/>
                <a:sym typeface="Inter"/>
              </a:defRPr>
            </a:lvl5pPr>
            <a:lvl6pPr lvl="5" rtl="0">
              <a:spcBef>
                <a:spcPts val="0"/>
              </a:spcBef>
              <a:spcAft>
                <a:spcPts val="0"/>
              </a:spcAft>
              <a:buSzPts val="3500"/>
              <a:buFont typeface="Inter"/>
              <a:buNone/>
              <a:defRPr b="1" sz="3500">
                <a:latin typeface="Inter"/>
                <a:ea typeface="Inter"/>
                <a:cs typeface="Inter"/>
                <a:sym typeface="Inter"/>
              </a:defRPr>
            </a:lvl6pPr>
            <a:lvl7pPr lvl="6" rtl="0">
              <a:spcBef>
                <a:spcPts val="0"/>
              </a:spcBef>
              <a:spcAft>
                <a:spcPts val="0"/>
              </a:spcAft>
              <a:buSzPts val="3500"/>
              <a:buFont typeface="Inter"/>
              <a:buNone/>
              <a:defRPr b="1" sz="3500">
                <a:latin typeface="Inter"/>
                <a:ea typeface="Inter"/>
                <a:cs typeface="Inter"/>
                <a:sym typeface="Inter"/>
              </a:defRPr>
            </a:lvl7pPr>
            <a:lvl8pPr lvl="7" rtl="0">
              <a:spcBef>
                <a:spcPts val="0"/>
              </a:spcBef>
              <a:spcAft>
                <a:spcPts val="0"/>
              </a:spcAft>
              <a:buSzPts val="3500"/>
              <a:buFont typeface="Inter"/>
              <a:buNone/>
              <a:defRPr b="1" sz="3500">
                <a:latin typeface="Inter"/>
                <a:ea typeface="Inter"/>
                <a:cs typeface="Inter"/>
                <a:sym typeface="Inter"/>
              </a:defRPr>
            </a:lvl8pPr>
            <a:lvl9pPr lvl="8" rtl="0">
              <a:spcBef>
                <a:spcPts val="0"/>
              </a:spcBef>
              <a:spcAft>
                <a:spcPts val="0"/>
              </a:spcAft>
              <a:buSzPts val="3500"/>
              <a:buFont typeface="Inter"/>
              <a:buNone/>
              <a:defRPr b="1" sz="3500">
                <a:latin typeface="Inter"/>
                <a:ea typeface="Inter"/>
                <a:cs typeface="Inter"/>
                <a:sym typeface="Inter"/>
              </a:defRPr>
            </a:lvl9pPr>
          </a:lstStyle>
          <a:p/>
        </p:txBody>
      </p:sp>
      <p:sp>
        <p:nvSpPr>
          <p:cNvPr id="108" name="Google Shape;108;p17"/>
          <p:cNvSpPr txBox="1"/>
          <p:nvPr>
            <p:ph idx="1" type="body"/>
          </p:nvPr>
        </p:nvSpPr>
        <p:spPr>
          <a:xfrm>
            <a:off x="6247925" y="1281425"/>
            <a:ext cx="2463900" cy="696000"/>
          </a:xfrm>
          <a:prstGeom prst="rect">
            <a:avLst/>
          </a:prstGeom>
        </p:spPr>
        <p:txBody>
          <a:bodyPr anchorCtr="0" anchor="t" bIns="228600" lIns="0" spcFirstLastPara="1" rIns="0" wrap="square" tIns="0">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109" name="Google Shape;109;p17"/>
          <p:cNvSpPr txBox="1"/>
          <p:nvPr>
            <p:ph idx="2" type="subTitle"/>
          </p:nvPr>
        </p:nvSpPr>
        <p:spPr>
          <a:xfrm>
            <a:off x="6045120" y="1076713"/>
            <a:ext cx="1776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110" name="Google Shape;110;p17"/>
          <p:cNvSpPr txBox="1"/>
          <p:nvPr>
            <p:ph idx="3" type="subTitle"/>
          </p:nvPr>
        </p:nvSpPr>
        <p:spPr>
          <a:xfrm>
            <a:off x="6252989" y="1076713"/>
            <a:ext cx="24639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111" name="Google Shape;111;p17"/>
          <p:cNvSpPr txBox="1"/>
          <p:nvPr>
            <p:ph idx="4" type="body"/>
          </p:nvPr>
        </p:nvSpPr>
        <p:spPr>
          <a:xfrm>
            <a:off x="6247926" y="2270734"/>
            <a:ext cx="2456100" cy="858600"/>
          </a:xfrm>
          <a:prstGeom prst="rect">
            <a:avLst/>
          </a:prstGeom>
        </p:spPr>
        <p:txBody>
          <a:bodyPr anchorCtr="0" anchor="t" bIns="228600" lIns="0" spcFirstLastPara="1" rIns="0" wrap="square" tIns="0">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112" name="Google Shape;112;p17"/>
          <p:cNvSpPr txBox="1"/>
          <p:nvPr>
            <p:ph idx="5" type="subTitle"/>
          </p:nvPr>
        </p:nvSpPr>
        <p:spPr>
          <a:xfrm>
            <a:off x="6045120" y="2073407"/>
            <a:ext cx="1776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113" name="Google Shape;113;p17"/>
          <p:cNvSpPr txBox="1"/>
          <p:nvPr>
            <p:ph idx="6" type="subTitle"/>
          </p:nvPr>
        </p:nvSpPr>
        <p:spPr>
          <a:xfrm>
            <a:off x="6255939" y="2073413"/>
            <a:ext cx="24561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114" name="Google Shape;114;p17"/>
          <p:cNvSpPr txBox="1"/>
          <p:nvPr>
            <p:ph idx="7" type="body"/>
          </p:nvPr>
        </p:nvSpPr>
        <p:spPr>
          <a:xfrm>
            <a:off x="6247926" y="3267429"/>
            <a:ext cx="2456100" cy="858600"/>
          </a:xfrm>
          <a:prstGeom prst="rect">
            <a:avLst/>
          </a:prstGeom>
        </p:spPr>
        <p:txBody>
          <a:bodyPr anchorCtr="0" anchor="t" bIns="228600" lIns="0" spcFirstLastPara="1" rIns="0" wrap="square" tIns="0">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115" name="Google Shape;115;p17"/>
          <p:cNvSpPr txBox="1"/>
          <p:nvPr>
            <p:ph idx="8" type="subTitle"/>
          </p:nvPr>
        </p:nvSpPr>
        <p:spPr>
          <a:xfrm>
            <a:off x="6045120" y="3070101"/>
            <a:ext cx="1776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116" name="Google Shape;116;p17"/>
          <p:cNvSpPr txBox="1"/>
          <p:nvPr>
            <p:ph idx="9" type="subTitle"/>
          </p:nvPr>
        </p:nvSpPr>
        <p:spPr>
          <a:xfrm>
            <a:off x="6255939" y="3070103"/>
            <a:ext cx="24561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pic>
        <p:nvPicPr>
          <p:cNvPr id="117" name="Google Shape;117;p17"/>
          <p:cNvPicPr preferRelativeResize="0"/>
          <p:nvPr/>
        </p:nvPicPr>
        <p:blipFill rotWithShape="1">
          <a:blip r:embed="rId2">
            <a:alphaModFix/>
          </a:blip>
          <a:srcRect b="7720" l="0" r="0" t="7720"/>
          <a:stretch/>
        </p:blipFill>
        <p:spPr>
          <a:xfrm>
            <a:off x="8570223" y="174370"/>
            <a:ext cx="408038" cy="125195"/>
          </a:xfrm>
          <a:prstGeom prst="rect">
            <a:avLst/>
          </a:prstGeom>
          <a:noFill/>
          <a:ln>
            <a:noFill/>
          </a:ln>
        </p:spPr>
      </p:pic>
      <p:sp>
        <p:nvSpPr>
          <p:cNvPr id="118" name="Google Shape;118;p17"/>
          <p:cNvSpPr txBox="1"/>
          <p:nvPr>
            <p:ph idx="13" type="subTitle"/>
          </p:nvPr>
        </p:nvSpPr>
        <p:spPr>
          <a:xfrm>
            <a:off x="448889" y="181734"/>
            <a:ext cx="7498200" cy="1428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800"/>
              <a:buFont typeface="Inter"/>
              <a:buNone/>
              <a:defRPr b="1" sz="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9" name="Google Shape;119;p17"/>
          <p:cNvGrpSpPr/>
          <p:nvPr/>
        </p:nvGrpSpPr>
        <p:grpSpPr>
          <a:xfrm>
            <a:off x="184807" y="187441"/>
            <a:ext cx="122934" cy="138960"/>
            <a:chOff x="10219142" y="6065831"/>
            <a:chExt cx="1538599" cy="1739172"/>
          </a:xfrm>
        </p:grpSpPr>
        <p:sp>
          <p:nvSpPr>
            <p:cNvPr id="120" name="Google Shape;120;p17"/>
            <p:cNvSpPr/>
            <p:nvPr/>
          </p:nvSpPr>
          <p:spPr>
            <a:xfrm>
              <a:off x="10219142" y="6065831"/>
              <a:ext cx="1538560" cy="1739149"/>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 name="Google Shape;121;p17"/>
            <p:cNvSpPr/>
            <p:nvPr/>
          </p:nvSpPr>
          <p:spPr>
            <a:xfrm>
              <a:off x="10988443" y="6471846"/>
              <a:ext cx="769298" cy="1333157"/>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22" name="Google Shape;122;p17"/>
            <p:cNvSpPr/>
            <p:nvPr/>
          </p:nvSpPr>
          <p:spPr>
            <a:xfrm>
              <a:off x="10219142" y="6065831"/>
              <a:ext cx="1538560" cy="849425"/>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 name="Google Shape;123;p17"/>
            <p:cNvSpPr/>
            <p:nvPr/>
          </p:nvSpPr>
          <p:spPr>
            <a:xfrm>
              <a:off x="10219142" y="6471846"/>
              <a:ext cx="769280" cy="1333157"/>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24" name="Google Shape;124;p17"/>
          <p:cNvGrpSpPr/>
          <p:nvPr/>
        </p:nvGrpSpPr>
        <p:grpSpPr>
          <a:xfrm>
            <a:off x="8590674" y="4853894"/>
            <a:ext cx="382956" cy="129469"/>
            <a:chOff x="8222827" y="4374411"/>
            <a:chExt cx="5065551" cy="1712558"/>
          </a:xfrm>
        </p:grpSpPr>
        <p:sp>
          <p:nvSpPr>
            <p:cNvPr id="125" name="Google Shape;125;p17"/>
            <p:cNvSpPr/>
            <p:nvPr/>
          </p:nvSpPr>
          <p:spPr>
            <a:xfrm>
              <a:off x="8222827" y="4453210"/>
              <a:ext cx="1156992" cy="1332813"/>
            </a:xfrm>
            <a:custGeom>
              <a:rect b="b" l="l" r="r" t="t"/>
              <a:pathLst>
                <a:path extrusionOk="0" h="44416" w="38605">
                  <a:moveTo>
                    <a:pt x="0" y="1"/>
                  </a:moveTo>
                  <a:lnTo>
                    <a:pt x="0" y="27302"/>
                  </a:lnTo>
                  <a:cubicBezTo>
                    <a:pt x="0" y="38047"/>
                    <a:pt x="6448" y="44415"/>
                    <a:pt x="19342" y="44415"/>
                  </a:cubicBezTo>
                  <a:cubicBezTo>
                    <a:pt x="32237" y="44415"/>
                    <a:pt x="38604" y="37968"/>
                    <a:pt x="38604" y="27302"/>
                  </a:cubicBezTo>
                  <a:lnTo>
                    <a:pt x="38604" y="1"/>
                  </a:lnTo>
                  <a:lnTo>
                    <a:pt x="27222" y="1"/>
                  </a:lnTo>
                  <a:lnTo>
                    <a:pt x="27222" y="27461"/>
                  </a:lnTo>
                  <a:cubicBezTo>
                    <a:pt x="27222" y="31998"/>
                    <a:pt x="24675" y="35262"/>
                    <a:pt x="19342" y="35262"/>
                  </a:cubicBezTo>
                  <a:cubicBezTo>
                    <a:pt x="13770" y="35262"/>
                    <a:pt x="11383" y="32157"/>
                    <a:pt x="11383" y="27700"/>
                  </a:cubicBezTo>
                  <a:lnTo>
                    <a:pt x="11383"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 name="Google Shape;126;p17"/>
            <p:cNvSpPr/>
            <p:nvPr/>
          </p:nvSpPr>
          <p:spPr>
            <a:xfrm>
              <a:off x="9539619" y="4737441"/>
              <a:ext cx="961378" cy="1022296"/>
            </a:xfrm>
            <a:custGeom>
              <a:rect b="b" l="l" r="r" t="t"/>
              <a:pathLst>
                <a:path extrusionOk="0" h="34068" w="32078">
                  <a:moveTo>
                    <a:pt x="20616" y="1"/>
                  </a:moveTo>
                  <a:cubicBezTo>
                    <a:pt x="15999" y="1"/>
                    <a:pt x="12815" y="1990"/>
                    <a:pt x="10348" y="5493"/>
                  </a:cubicBezTo>
                  <a:lnTo>
                    <a:pt x="10189" y="5493"/>
                  </a:lnTo>
                  <a:lnTo>
                    <a:pt x="10189" y="1035"/>
                  </a:lnTo>
                  <a:lnTo>
                    <a:pt x="0" y="1035"/>
                  </a:lnTo>
                  <a:lnTo>
                    <a:pt x="0" y="34068"/>
                  </a:lnTo>
                  <a:lnTo>
                    <a:pt x="10587" y="34068"/>
                  </a:lnTo>
                  <a:lnTo>
                    <a:pt x="10587" y="15761"/>
                  </a:lnTo>
                  <a:cubicBezTo>
                    <a:pt x="10587" y="11701"/>
                    <a:pt x="12895" y="8836"/>
                    <a:pt x="16397" y="8836"/>
                  </a:cubicBezTo>
                  <a:cubicBezTo>
                    <a:pt x="19820" y="8836"/>
                    <a:pt x="21571" y="11224"/>
                    <a:pt x="21571" y="14726"/>
                  </a:cubicBezTo>
                  <a:lnTo>
                    <a:pt x="21571" y="34068"/>
                  </a:lnTo>
                  <a:lnTo>
                    <a:pt x="32078" y="34068"/>
                  </a:lnTo>
                  <a:lnTo>
                    <a:pt x="32078" y="12577"/>
                  </a:lnTo>
                  <a:cubicBezTo>
                    <a:pt x="32078" y="5174"/>
                    <a:pt x="27859" y="1"/>
                    <a:pt x="20616"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 name="Google Shape;127;p17"/>
            <p:cNvSpPr/>
            <p:nvPr/>
          </p:nvSpPr>
          <p:spPr>
            <a:xfrm>
              <a:off x="10663194" y="4374411"/>
              <a:ext cx="317292" cy="1385326"/>
            </a:xfrm>
            <a:custGeom>
              <a:rect b="b" l="l" r="r" t="t"/>
              <a:pathLst>
                <a:path extrusionOk="0" h="46166" w="10587">
                  <a:moveTo>
                    <a:pt x="0" y="0"/>
                  </a:moveTo>
                  <a:lnTo>
                    <a:pt x="0" y="8517"/>
                  </a:lnTo>
                  <a:lnTo>
                    <a:pt x="10586" y="8517"/>
                  </a:lnTo>
                  <a:lnTo>
                    <a:pt x="10586" y="0"/>
                  </a:lnTo>
                  <a:close/>
                  <a:moveTo>
                    <a:pt x="0" y="13133"/>
                  </a:moveTo>
                  <a:lnTo>
                    <a:pt x="0" y="46166"/>
                  </a:lnTo>
                  <a:lnTo>
                    <a:pt x="10586" y="46166"/>
                  </a:lnTo>
                  <a:lnTo>
                    <a:pt x="10586" y="13133"/>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 name="Google Shape;128;p17"/>
            <p:cNvSpPr/>
            <p:nvPr/>
          </p:nvSpPr>
          <p:spPr>
            <a:xfrm>
              <a:off x="11094972" y="4453210"/>
              <a:ext cx="620259" cy="1318470"/>
            </a:xfrm>
            <a:custGeom>
              <a:rect b="b" l="l" r="r" t="t"/>
              <a:pathLst>
                <a:path extrusionOk="0" h="43938" w="20696">
                  <a:moveTo>
                    <a:pt x="4457" y="1"/>
                  </a:moveTo>
                  <a:lnTo>
                    <a:pt x="4457" y="10507"/>
                  </a:lnTo>
                  <a:lnTo>
                    <a:pt x="0" y="10507"/>
                  </a:lnTo>
                  <a:lnTo>
                    <a:pt x="0" y="19024"/>
                  </a:lnTo>
                  <a:lnTo>
                    <a:pt x="4457" y="19024"/>
                  </a:lnTo>
                  <a:lnTo>
                    <a:pt x="4457" y="34864"/>
                  </a:lnTo>
                  <a:cubicBezTo>
                    <a:pt x="4457" y="41948"/>
                    <a:pt x="8835" y="43938"/>
                    <a:pt x="14964" y="43938"/>
                  </a:cubicBezTo>
                  <a:cubicBezTo>
                    <a:pt x="17830" y="43938"/>
                    <a:pt x="19819" y="43699"/>
                    <a:pt x="20695" y="43460"/>
                  </a:cubicBezTo>
                  <a:lnTo>
                    <a:pt x="20695" y="35739"/>
                  </a:lnTo>
                  <a:cubicBezTo>
                    <a:pt x="20297" y="35739"/>
                    <a:pt x="19262" y="35819"/>
                    <a:pt x="18387" y="35819"/>
                  </a:cubicBezTo>
                  <a:cubicBezTo>
                    <a:pt x="16158" y="35819"/>
                    <a:pt x="14725" y="35182"/>
                    <a:pt x="14725" y="32555"/>
                  </a:cubicBezTo>
                  <a:lnTo>
                    <a:pt x="14725" y="19024"/>
                  </a:lnTo>
                  <a:lnTo>
                    <a:pt x="20695" y="19024"/>
                  </a:lnTo>
                  <a:lnTo>
                    <a:pt x="20695" y="10507"/>
                  </a:lnTo>
                  <a:lnTo>
                    <a:pt x="14725" y="10507"/>
                  </a:lnTo>
                  <a:lnTo>
                    <a:pt x="14725"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 name="Google Shape;129;p17"/>
            <p:cNvSpPr/>
            <p:nvPr/>
          </p:nvSpPr>
          <p:spPr>
            <a:xfrm>
              <a:off x="11796300" y="4768499"/>
              <a:ext cx="1037711" cy="1318470"/>
            </a:xfrm>
            <a:custGeom>
              <a:rect b="b" l="l" r="r" t="t"/>
              <a:pathLst>
                <a:path extrusionOk="0" h="43938" w="34625">
                  <a:moveTo>
                    <a:pt x="0" y="0"/>
                  </a:moveTo>
                  <a:lnTo>
                    <a:pt x="9791" y="25391"/>
                  </a:lnTo>
                  <a:cubicBezTo>
                    <a:pt x="11144" y="28894"/>
                    <a:pt x="11781" y="30804"/>
                    <a:pt x="11781" y="32237"/>
                  </a:cubicBezTo>
                  <a:cubicBezTo>
                    <a:pt x="11781" y="34545"/>
                    <a:pt x="10587" y="35739"/>
                    <a:pt x="7482" y="35739"/>
                  </a:cubicBezTo>
                  <a:lnTo>
                    <a:pt x="3821" y="35739"/>
                  </a:lnTo>
                  <a:lnTo>
                    <a:pt x="3821" y="43937"/>
                  </a:lnTo>
                  <a:lnTo>
                    <a:pt x="10666" y="43937"/>
                  </a:lnTo>
                  <a:cubicBezTo>
                    <a:pt x="17352" y="43937"/>
                    <a:pt x="20536" y="41231"/>
                    <a:pt x="23163" y="33510"/>
                  </a:cubicBezTo>
                  <a:lnTo>
                    <a:pt x="34625" y="0"/>
                  </a:lnTo>
                  <a:lnTo>
                    <a:pt x="24038" y="0"/>
                  </a:lnTo>
                  <a:lnTo>
                    <a:pt x="19740" y="14089"/>
                  </a:lnTo>
                  <a:cubicBezTo>
                    <a:pt x="18705" y="17273"/>
                    <a:pt x="17830" y="21650"/>
                    <a:pt x="17830" y="21650"/>
                  </a:cubicBezTo>
                  <a:lnTo>
                    <a:pt x="17671" y="21650"/>
                  </a:lnTo>
                  <a:cubicBezTo>
                    <a:pt x="17671" y="21650"/>
                    <a:pt x="16636" y="17273"/>
                    <a:pt x="15601" y="14089"/>
                  </a:cubicBezTo>
                  <a:lnTo>
                    <a:pt x="11144"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30" name="Google Shape;130;p17"/>
            <p:cNvGrpSpPr/>
            <p:nvPr/>
          </p:nvGrpSpPr>
          <p:grpSpPr>
            <a:xfrm>
              <a:off x="13025189" y="4766184"/>
              <a:ext cx="263189" cy="263534"/>
              <a:chOff x="13024830" y="4766098"/>
              <a:chExt cx="505744" cy="506407"/>
            </a:xfrm>
          </p:grpSpPr>
          <p:sp>
            <p:nvSpPr>
              <p:cNvPr id="131" name="Google Shape;131;p17"/>
              <p:cNvSpPr/>
              <p:nvPr/>
            </p:nvSpPr>
            <p:spPr>
              <a:xfrm>
                <a:off x="13024830" y="4766098"/>
                <a:ext cx="505744" cy="506407"/>
              </a:xfrm>
              <a:custGeom>
                <a:rect b="b" l="l" r="r" t="t"/>
                <a:pathLst>
                  <a:path extrusionOk="0" h="16876" w="16875">
                    <a:moveTo>
                      <a:pt x="8437" y="2070"/>
                    </a:moveTo>
                    <a:cubicBezTo>
                      <a:pt x="9631" y="2070"/>
                      <a:pt x="10746" y="2389"/>
                      <a:pt x="11701" y="2946"/>
                    </a:cubicBezTo>
                    <a:cubicBezTo>
                      <a:pt x="12656" y="3503"/>
                      <a:pt x="13452" y="4299"/>
                      <a:pt x="14009" y="5254"/>
                    </a:cubicBezTo>
                    <a:cubicBezTo>
                      <a:pt x="14566" y="6209"/>
                      <a:pt x="14885" y="7324"/>
                      <a:pt x="14885" y="8438"/>
                    </a:cubicBezTo>
                    <a:cubicBezTo>
                      <a:pt x="14885" y="9632"/>
                      <a:pt x="14566" y="10746"/>
                      <a:pt x="14009" y="11701"/>
                    </a:cubicBezTo>
                    <a:cubicBezTo>
                      <a:pt x="13452" y="12656"/>
                      <a:pt x="12656" y="13452"/>
                      <a:pt x="11701" y="14010"/>
                    </a:cubicBezTo>
                    <a:cubicBezTo>
                      <a:pt x="10746" y="14567"/>
                      <a:pt x="9631" y="14885"/>
                      <a:pt x="8437" y="14885"/>
                    </a:cubicBezTo>
                    <a:cubicBezTo>
                      <a:pt x="7244" y="14885"/>
                      <a:pt x="6209" y="14567"/>
                      <a:pt x="5254" y="14010"/>
                    </a:cubicBezTo>
                    <a:cubicBezTo>
                      <a:pt x="4298" y="13452"/>
                      <a:pt x="3503" y="12656"/>
                      <a:pt x="2945" y="11701"/>
                    </a:cubicBezTo>
                    <a:cubicBezTo>
                      <a:pt x="2309" y="10746"/>
                      <a:pt x="2070" y="9632"/>
                      <a:pt x="2070" y="8438"/>
                    </a:cubicBezTo>
                    <a:cubicBezTo>
                      <a:pt x="2070" y="7324"/>
                      <a:pt x="2309" y="6209"/>
                      <a:pt x="2945" y="5254"/>
                    </a:cubicBezTo>
                    <a:cubicBezTo>
                      <a:pt x="3503" y="4299"/>
                      <a:pt x="4298" y="3503"/>
                      <a:pt x="5254" y="2946"/>
                    </a:cubicBezTo>
                    <a:cubicBezTo>
                      <a:pt x="6209" y="2389"/>
                      <a:pt x="7323" y="2070"/>
                      <a:pt x="8437" y="2070"/>
                    </a:cubicBezTo>
                    <a:close/>
                    <a:moveTo>
                      <a:pt x="8437" y="1"/>
                    </a:moveTo>
                    <a:cubicBezTo>
                      <a:pt x="7323" y="1"/>
                      <a:pt x="6209" y="240"/>
                      <a:pt x="5174" y="717"/>
                    </a:cubicBezTo>
                    <a:cubicBezTo>
                      <a:pt x="4139" y="1115"/>
                      <a:pt x="3264" y="1752"/>
                      <a:pt x="2468" y="2468"/>
                    </a:cubicBezTo>
                    <a:cubicBezTo>
                      <a:pt x="1751" y="3264"/>
                      <a:pt x="1115" y="4140"/>
                      <a:pt x="717" y="5174"/>
                    </a:cubicBezTo>
                    <a:cubicBezTo>
                      <a:pt x="239" y="6209"/>
                      <a:pt x="0" y="7324"/>
                      <a:pt x="0" y="8438"/>
                    </a:cubicBezTo>
                    <a:cubicBezTo>
                      <a:pt x="0" y="9632"/>
                      <a:pt x="239" y="10746"/>
                      <a:pt x="717" y="11781"/>
                    </a:cubicBezTo>
                    <a:cubicBezTo>
                      <a:pt x="1115" y="12816"/>
                      <a:pt x="1751" y="13691"/>
                      <a:pt x="2468" y="14408"/>
                    </a:cubicBezTo>
                    <a:cubicBezTo>
                      <a:pt x="3264" y="15204"/>
                      <a:pt x="4139" y="15840"/>
                      <a:pt x="5174" y="16238"/>
                    </a:cubicBezTo>
                    <a:cubicBezTo>
                      <a:pt x="6209" y="16716"/>
                      <a:pt x="7323" y="16875"/>
                      <a:pt x="8437" y="16875"/>
                    </a:cubicBezTo>
                    <a:cubicBezTo>
                      <a:pt x="9631" y="16875"/>
                      <a:pt x="10746" y="16716"/>
                      <a:pt x="11781" y="16238"/>
                    </a:cubicBezTo>
                    <a:cubicBezTo>
                      <a:pt x="12815" y="15840"/>
                      <a:pt x="13691" y="15204"/>
                      <a:pt x="14407" y="14408"/>
                    </a:cubicBezTo>
                    <a:cubicBezTo>
                      <a:pt x="15203" y="13691"/>
                      <a:pt x="15840" y="12736"/>
                      <a:pt x="16238" y="11781"/>
                    </a:cubicBezTo>
                    <a:cubicBezTo>
                      <a:pt x="16715" y="10746"/>
                      <a:pt x="16875" y="9632"/>
                      <a:pt x="16875" y="8438"/>
                    </a:cubicBezTo>
                    <a:cubicBezTo>
                      <a:pt x="16875" y="7324"/>
                      <a:pt x="16715" y="6209"/>
                      <a:pt x="16238" y="5174"/>
                    </a:cubicBezTo>
                    <a:cubicBezTo>
                      <a:pt x="15840" y="4140"/>
                      <a:pt x="15203" y="3264"/>
                      <a:pt x="14407" y="2468"/>
                    </a:cubicBezTo>
                    <a:cubicBezTo>
                      <a:pt x="13691" y="1752"/>
                      <a:pt x="12736" y="1115"/>
                      <a:pt x="11781" y="717"/>
                    </a:cubicBezTo>
                    <a:cubicBezTo>
                      <a:pt x="10746" y="240"/>
                      <a:pt x="9631" y="1"/>
                      <a:pt x="8437"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 name="Google Shape;132;p17"/>
              <p:cNvSpPr/>
              <p:nvPr/>
            </p:nvSpPr>
            <p:spPr>
              <a:xfrm>
                <a:off x="13189426" y="4899872"/>
                <a:ext cx="200409" cy="234089"/>
              </a:xfrm>
              <a:custGeom>
                <a:rect b="b" l="l" r="r" t="t"/>
                <a:pathLst>
                  <a:path extrusionOk="0" h="7801" w="6687">
                    <a:moveTo>
                      <a:pt x="3343" y="1274"/>
                    </a:moveTo>
                    <a:cubicBezTo>
                      <a:pt x="3582" y="1274"/>
                      <a:pt x="3821" y="1353"/>
                      <a:pt x="4060" y="1512"/>
                    </a:cubicBezTo>
                    <a:cubicBezTo>
                      <a:pt x="4299" y="1751"/>
                      <a:pt x="4458" y="2070"/>
                      <a:pt x="4458" y="2547"/>
                    </a:cubicBezTo>
                    <a:cubicBezTo>
                      <a:pt x="4458" y="2945"/>
                      <a:pt x="4299" y="3343"/>
                      <a:pt x="4060" y="3582"/>
                    </a:cubicBezTo>
                    <a:cubicBezTo>
                      <a:pt x="3821" y="3741"/>
                      <a:pt x="3582" y="3900"/>
                      <a:pt x="3343" y="3900"/>
                    </a:cubicBezTo>
                    <a:lnTo>
                      <a:pt x="1752" y="3900"/>
                    </a:lnTo>
                    <a:lnTo>
                      <a:pt x="1752" y="1274"/>
                    </a:lnTo>
                    <a:close/>
                    <a:moveTo>
                      <a:pt x="0" y="0"/>
                    </a:moveTo>
                    <a:lnTo>
                      <a:pt x="0" y="7800"/>
                    </a:lnTo>
                    <a:lnTo>
                      <a:pt x="1752" y="7800"/>
                    </a:lnTo>
                    <a:lnTo>
                      <a:pt x="1752" y="5174"/>
                    </a:lnTo>
                    <a:lnTo>
                      <a:pt x="3423" y="5174"/>
                    </a:lnTo>
                    <a:lnTo>
                      <a:pt x="4776" y="7800"/>
                    </a:lnTo>
                    <a:lnTo>
                      <a:pt x="6687" y="7800"/>
                    </a:lnTo>
                    <a:lnTo>
                      <a:pt x="5095" y="4776"/>
                    </a:lnTo>
                    <a:cubicBezTo>
                      <a:pt x="5413" y="4617"/>
                      <a:pt x="5731" y="4298"/>
                      <a:pt x="5970" y="3980"/>
                    </a:cubicBezTo>
                    <a:cubicBezTo>
                      <a:pt x="6209" y="3582"/>
                      <a:pt x="6368" y="3104"/>
                      <a:pt x="6368" y="2547"/>
                    </a:cubicBezTo>
                    <a:cubicBezTo>
                      <a:pt x="6368" y="1990"/>
                      <a:pt x="6209" y="1512"/>
                      <a:pt x="5970" y="1114"/>
                    </a:cubicBezTo>
                    <a:cubicBezTo>
                      <a:pt x="5731" y="716"/>
                      <a:pt x="5333" y="478"/>
                      <a:pt x="5015" y="318"/>
                    </a:cubicBezTo>
                    <a:cubicBezTo>
                      <a:pt x="4617" y="80"/>
                      <a:pt x="4299" y="0"/>
                      <a:pt x="398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End Frame">
  <p:cSld name="CUSTOM_2">
    <p:bg>
      <p:bgPr>
        <a:solidFill>
          <a:schemeClr val="dk1"/>
        </a:solidFill>
      </p:bgPr>
    </p:bg>
    <p:spTree>
      <p:nvGrpSpPr>
        <p:cNvPr id="133" name="Shape 133"/>
        <p:cNvGrpSpPr/>
        <p:nvPr/>
      </p:nvGrpSpPr>
      <p:grpSpPr>
        <a:xfrm>
          <a:off x="0" y="0"/>
          <a:ext cx="0" cy="0"/>
          <a:chOff x="0" y="0"/>
          <a:chExt cx="0" cy="0"/>
        </a:xfrm>
      </p:grpSpPr>
      <p:grpSp>
        <p:nvGrpSpPr>
          <p:cNvPr id="134" name="Google Shape;134;p18"/>
          <p:cNvGrpSpPr/>
          <p:nvPr/>
        </p:nvGrpSpPr>
        <p:grpSpPr>
          <a:xfrm>
            <a:off x="3566209" y="2185685"/>
            <a:ext cx="2011581" cy="711222"/>
            <a:chOff x="5000033" y="3700862"/>
            <a:chExt cx="8288345" cy="2885281"/>
          </a:xfrm>
        </p:grpSpPr>
        <p:sp>
          <p:nvSpPr>
            <p:cNvPr id="135" name="Google Shape;135;p18"/>
            <p:cNvSpPr/>
            <p:nvPr/>
          </p:nvSpPr>
          <p:spPr>
            <a:xfrm>
              <a:off x="8222827" y="4453210"/>
              <a:ext cx="1156992" cy="1332813"/>
            </a:xfrm>
            <a:custGeom>
              <a:rect b="b" l="l" r="r" t="t"/>
              <a:pathLst>
                <a:path extrusionOk="0" h="44416" w="38605">
                  <a:moveTo>
                    <a:pt x="0" y="1"/>
                  </a:moveTo>
                  <a:lnTo>
                    <a:pt x="0" y="27302"/>
                  </a:lnTo>
                  <a:cubicBezTo>
                    <a:pt x="0" y="38047"/>
                    <a:pt x="6448" y="44415"/>
                    <a:pt x="19342" y="44415"/>
                  </a:cubicBezTo>
                  <a:cubicBezTo>
                    <a:pt x="32237" y="44415"/>
                    <a:pt x="38604" y="37968"/>
                    <a:pt x="38604" y="27302"/>
                  </a:cubicBezTo>
                  <a:lnTo>
                    <a:pt x="38604" y="1"/>
                  </a:lnTo>
                  <a:lnTo>
                    <a:pt x="27222" y="1"/>
                  </a:lnTo>
                  <a:lnTo>
                    <a:pt x="27222" y="27461"/>
                  </a:lnTo>
                  <a:cubicBezTo>
                    <a:pt x="27222" y="31998"/>
                    <a:pt x="24675" y="35262"/>
                    <a:pt x="19342" y="35262"/>
                  </a:cubicBezTo>
                  <a:cubicBezTo>
                    <a:pt x="13770" y="35262"/>
                    <a:pt x="11383" y="32157"/>
                    <a:pt x="11383" y="27700"/>
                  </a:cubicBezTo>
                  <a:lnTo>
                    <a:pt x="11383"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 name="Google Shape;136;p18"/>
            <p:cNvSpPr/>
            <p:nvPr/>
          </p:nvSpPr>
          <p:spPr>
            <a:xfrm>
              <a:off x="9539619" y="4737441"/>
              <a:ext cx="961378" cy="1022296"/>
            </a:xfrm>
            <a:custGeom>
              <a:rect b="b" l="l" r="r" t="t"/>
              <a:pathLst>
                <a:path extrusionOk="0" h="34068" w="32078">
                  <a:moveTo>
                    <a:pt x="20616" y="1"/>
                  </a:moveTo>
                  <a:cubicBezTo>
                    <a:pt x="15999" y="1"/>
                    <a:pt x="12815" y="1990"/>
                    <a:pt x="10348" y="5493"/>
                  </a:cubicBezTo>
                  <a:lnTo>
                    <a:pt x="10189" y="5493"/>
                  </a:lnTo>
                  <a:lnTo>
                    <a:pt x="10189" y="1035"/>
                  </a:lnTo>
                  <a:lnTo>
                    <a:pt x="0" y="1035"/>
                  </a:lnTo>
                  <a:lnTo>
                    <a:pt x="0" y="34068"/>
                  </a:lnTo>
                  <a:lnTo>
                    <a:pt x="10587" y="34068"/>
                  </a:lnTo>
                  <a:lnTo>
                    <a:pt x="10587" y="15761"/>
                  </a:lnTo>
                  <a:cubicBezTo>
                    <a:pt x="10587" y="11701"/>
                    <a:pt x="12895" y="8836"/>
                    <a:pt x="16397" y="8836"/>
                  </a:cubicBezTo>
                  <a:cubicBezTo>
                    <a:pt x="19820" y="8836"/>
                    <a:pt x="21571" y="11224"/>
                    <a:pt x="21571" y="14726"/>
                  </a:cubicBezTo>
                  <a:lnTo>
                    <a:pt x="21571" y="34068"/>
                  </a:lnTo>
                  <a:lnTo>
                    <a:pt x="32078" y="34068"/>
                  </a:lnTo>
                  <a:lnTo>
                    <a:pt x="32078" y="12577"/>
                  </a:lnTo>
                  <a:cubicBezTo>
                    <a:pt x="32078" y="5174"/>
                    <a:pt x="27859" y="1"/>
                    <a:pt x="20616"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 name="Google Shape;137;p18"/>
            <p:cNvSpPr/>
            <p:nvPr/>
          </p:nvSpPr>
          <p:spPr>
            <a:xfrm>
              <a:off x="10663194" y="4374411"/>
              <a:ext cx="317292" cy="1385326"/>
            </a:xfrm>
            <a:custGeom>
              <a:rect b="b" l="l" r="r" t="t"/>
              <a:pathLst>
                <a:path extrusionOk="0" h="46166" w="10587">
                  <a:moveTo>
                    <a:pt x="0" y="0"/>
                  </a:moveTo>
                  <a:lnTo>
                    <a:pt x="0" y="8517"/>
                  </a:lnTo>
                  <a:lnTo>
                    <a:pt x="10586" y="8517"/>
                  </a:lnTo>
                  <a:lnTo>
                    <a:pt x="10586" y="0"/>
                  </a:lnTo>
                  <a:close/>
                  <a:moveTo>
                    <a:pt x="0" y="13133"/>
                  </a:moveTo>
                  <a:lnTo>
                    <a:pt x="0" y="46166"/>
                  </a:lnTo>
                  <a:lnTo>
                    <a:pt x="10586" y="46166"/>
                  </a:lnTo>
                  <a:lnTo>
                    <a:pt x="10586" y="13133"/>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 name="Google Shape;138;p18"/>
            <p:cNvSpPr/>
            <p:nvPr/>
          </p:nvSpPr>
          <p:spPr>
            <a:xfrm>
              <a:off x="11094972" y="4453210"/>
              <a:ext cx="620259" cy="1318470"/>
            </a:xfrm>
            <a:custGeom>
              <a:rect b="b" l="l" r="r" t="t"/>
              <a:pathLst>
                <a:path extrusionOk="0" h="43938" w="20696">
                  <a:moveTo>
                    <a:pt x="4457" y="1"/>
                  </a:moveTo>
                  <a:lnTo>
                    <a:pt x="4457" y="10507"/>
                  </a:lnTo>
                  <a:lnTo>
                    <a:pt x="0" y="10507"/>
                  </a:lnTo>
                  <a:lnTo>
                    <a:pt x="0" y="19024"/>
                  </a:lnTo>
                  <a:lnTo>
                    <a:pt x="4457" y="19024"/>
                  </a:lnTo>
                  <a:lnTo>
                    <a:pt x="4457" y="34864"/>
                  </a:lnTo>
                  <a:cubicBezTo>
                    <a:pt x="4457" y="41948"/>
                    <a:pt x="8835" y="43938"/>
                    <a:pt x="14964" y="43938"/>
                  </a:cubicBezTo>
                  <a:cubicBezTo>
                    <a:pt x="17830" y="43938"/>
                    <a:pt x="19819" y="43699"/>
                    <a:pt x="20695" y="43460"/>
                  </a:cubicBezTo>
                  <a:lnTo>
                    <a:pt x="20695" y="35739"/>
                  </a:lnTo>
                  <a:cubicBezTo>
                    <a:pt x="20297" y="35739"/>
                    <a:pt x="19262" y="35819"/>
                    <a:pt x="18387" y="35819"/>
                  </a:cubicBezTo>
                  <a:cubicBezTo>
                    <a:pt x="16158" y="35819"/>
                    <a:pt x="14725" y="35182"/>
                    <a:pt x="14725" y="32555"/>
                  </a:cubicBezTo>
                  <a:lnTo>
                    <a:pt x="14725" y="19024"/>
                  </a:lnTo>
                  <a:lnTo>
                    <a:pt x="20695" y="19024"/>
                  </a:lnTo>
                  <a:lnTo>
                    <a:pt x="20695" y="10507"/>
                  </a:lnTo>
                  <a:lnTo>
                    <a:pt x="14725" y="10507"/>
                  </a:lnTo>
                  <a:lnTo>
                    <a:pt x="14725"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9" name="Google Shape;139;p18"/>
            <p:cNvSpPr/>
            <p:nvPr/>
          </p:nvSpPr>
          <p:spPr>
            <a:xfrm>
              <a:off x="11796300" y="4768499"/>
              <a:ext cx="1037711" cy="1318470"/>
            </a:xfrm>
            <a:custGeom>
              <a:rect b="b" l="l" r="r" t="t"/>
              <a:pathLst>
                <a:path extrusionOk="0" h="43938" w="34625">
                  <a:moveTo>
                    <a:pt x="0" y="0"/>
                  </a:moveTo>
                  <a:lnTo>
                    <a:pt x="9791" y="25391"/>
                  </a:lnTo>
                  <a:cubicBezTo>
                    <a:pt x="11144" y="28894"/>
                    <a:pt x="11781" y="30804"/>
                    <a:pt x="11781" y="32237"/>
                  </a:cubicBezTo>
                  <a:cubicBezTo>
                    <a:pt x="11781" y="34545"/>
                    <a:pt x="10587" y="35739"/>
                    <a:pt x="7482" y="35739"/>
                  </a:cubicBezTo>
                  <a:lnTo>
                    <a:pt x="3821" y="35739"/>
                  </a:lnTo>
                  <a:lnTo>
                    <a:pt x="3821" y="43937"/>
                  </a:lnTo>
                  <a:lnTo>
                    <a:pt x="10666" y="43937"/>
                  </a:lnTo>
                  <a:cubicBezTo>
                    <a:pt x="17352" y="43937"/>
                    <a:pt x="20536" y="41231"/>
                    <a:pt x="23163" y="33510"/>
                  </a:cubicBezTo>
                  <a:lnTo>
                    <a:pt x="34625" y="0"/>
                  </a:lnTo>
                  <a:lnTo>
                    <a:pt x="24038" y="0"/>
                  </a:lnTo>
                  <a:lnTo>
                    <a:pt x="19740" y="14089"/>
                  </a:lnTo>
                  <a:cubicBezTo>
                    <a:pt x="18705" y="17273"/>
                    <a:pt x="17830" y="21650"/>
                    <a:pt x="17830" y="21650"/>
                  </a:cubicBezTo>
                  <a:lnTo>
                    <a:pt x="17671" y="21650"/>
                  </a:lnTo>
                  <a:cubicBezTo>
                    <a:pt x="17671" y="21650"/>
                    <a:pt x="16636" y="17273"/>
                    <a:pt x="15601" y="14089"/>
                  </a:cubicBezTo>
                  <a:lnTo>
                    <a:pt x="11144"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18"/>
            <p:cNvSpPr/>
            <p:nvPr/>
          </p:nvSpPr>
          <p:spPr>
            <a:xfrm>
              <a:off x="5000033" y="3700862"/>
              <a:ext cx="2552485" cy="2885281"/>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1" name="Google Shape;141;p18"/>
            <p:cNvSpPr/>
            <p:nvPr/>
          </p:nvSpPr>
          <p:spPr>
            <a:xfrm>
              <a:off x="6276246" y="4374411"/>
              <a:ext cx="1276272" cy="2211733"/>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 name="Google Shape;142;p18"/>
            <p:cNvSpPr/>
            <p:nvPr/>
          </p:nvSpPr>
          <p:spPr>
            <a:xfrm>
              <a:off x="5000033" y="3700862"/>
              <a:ext cx="2552485" cy="1409212"/>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 name="Google Shape;143;p18"/>
            <p:cNvSpPr/>
            <p:nvPr/>
          </p:nvSpPr>
          <p:spPr>
            <a:xfrm>
              <a:off x="5000033" y="4374411"/>
              <a:ext cx="1276242" cy="2211733"/>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44" name="Google Shape;144;p18"/>
            <p:cNvGrpSpPr/>
            <p:nvPr/>
          </p:nvGrpSpPr>
          <p:grpSpPr>
            <a:xfrm>
              <a:off x="13025189" y="4766184"/>
              <a:ext cx="263189" cy="263534"/>
              <a:chOff x="13024830" y="4766098"/>
              <a:chExt cx="505744" cy="506407"/>
            </a:xfrm>
          </p:grpSpPr>
          <p:sp>
            <p:nvSpPr>
              <p:cNvPr id="145" name="Google Shape;145;p18"/>
              <p:cNvSpPr/>
              <p:nvPr/>
            </p:nvSpPr>
            <p:spPr>
              <a:xfrm>
                <a:off x="13024830" y="4766098"/>
                <a:ext cx="505744" cy="506407"/>
              </a:xfrm>
              <a:custGeom>
                <a:rect b="b" l="l" r="r" t="t"/>
                <a:pathLst>
                  <a:path extrusionOk="0" h="16876" w="16875">
                    <a:moveTo>
                      <a:pt x="8437" y="2070"/>
                    </a:moveTo>
                    <a:cubicBezTo>
                      <a:pt x="9631" y="2070"/>
                      <a:pt x="10746" y="2389"/>
                      <a:pt x="11701" y="2946"/>
                    </a:cubicBezTo>
                    <a:cubicBezTo>
                      <a:pt x="12656" y="3503"/>
                      <a:pt x="13452" y="4299"/>
                      <a:pt x="14009" y="5254"/>
                    </a:cubicBezTo>
                    <a:cubicBezTo>
                      <a:pt x="14566" y="6209"/>
                      <a:pt x="14885" y="7324"/>
                      <a:pt x="14885" y="8438"/>
                    </a:cubicBezTo>
                    <a:cubicBezTo>
                      <a:pt x="14885" y="9632"/>
                      <a:pt x="14566" y="10746"/>
                      <a:pt x="14009" y="11701"/>
                    </a:cubicBezTo>
                    <a:cubicBezTo>
                      <a:pt x="13452" y="12656"/>
                      <a:pt x="12656" y="13452"/>
                      <a:pt x="11701" y="14010"/>
                    </a:cubicBezTo>
                    <a:cubicBezTo>
                      <a:pt x="10746" y="14567"/>
                      <a:pt x="9631" y="14885"/>
                      <a:pt x="8437" y="14885"/>
                    </a:cubicBezTo>
                    <a:cubicBezTo>
                      <a:pt x="7244" y="14885"/>
                      <a:pt x="6209" y="14567"/>
                      <a:pt x="5254" y="14010"/>
                    </a:cubicBezTo>
                    <a:cubicBezTo>
                      <a:pt x="4298" y="13452"/>
                      <a:pt x="3503" y="12656"/>
                      <a:pt x="2945" y="11701"/>
                    </a:cubicBezTo>
                    <a:cubicBezTo>
                      <a:pt x="2309" y="10746"/>
                      <a:pt x="2070" y="9632"/>
                      <a:pt x="2070" y="8438"/>
                    </a:cubicBezTo>
                    <a:cubicBezTo>
                      <a:pt x="2070" y="7324"/>
                      <a:pt x="2309" y="6209"/>
                      <a:pt x="2945" y="5254"/>
                    </a:cubicBezTo>
                    <a:cubicBezTo>
                      <a:pt x="3503" y="4299"/>
                      <a:pt x="4298" y="3503"/>
                      <a:pt x="5254" y="2946"/>
                    </a:cubicBezTo>
                    <a:cubicBezTo>
                      <a:pt x="6209" y="2389"/>
                      <a:pt x="7323" y="2070"/>
                      <a:pt x="8437" y="2070"/>
                    </a:cubicBezTo>
                    <a:close/>
                    <a:moveTo>
                      <a:pt x="8437" y="1"/>
                    </a:moveTo>
                    <a:cubicBezTo>
                      <a:pt x="7323" y="1"/>
                      <a:pt x="6209" y="240"/>
                      <a:pt x="5174" y="717"/>
                    </a:cubicBezTo>
                    <a:cubicBezTo>
                      <a:pt x="4139" y="1115"/>
                      <a:pt x="3264" y="1752"/>
                      <a:pt x="2468" y="2468"/>
                    </a:cubicBezTo>
                    <a:cubicBezTo>
                      <a:pt x="1751" y="3264"/>
                      <a:pt x="1115" y="4140"/>
                      <a:pt x="717" y="5174"/>
                    </a:cubicBezTo>
                    <a:cubicBezTo>
                      <a:pt x="239" y="6209"/>
                      <a:pt x="0" y="7324"/>
                      <a:pt x="0" y="8438"/>
                    </a:cubicBezTo>
                    <a:cubicBezTo>
                      <a:pt x="0" y="9632"/>
                      <a:pt x="239" y="10746"/>
                      <a:pt x="717" y="11781"/>
                    </a:cubicBezTo>
                    <a:cubicBezTo>
                      <a:pt x="1115" y="12816"/>
                      <a:pt x="1751" y="13691"/>
                      <a:pt x="2468" y="14408"/>
                    </a:cubicBezTo>
                    <a:cubicBezTo>
                      <a:pt x="3264" y="15204"/>
                      <a:pt x="4139" y="15840"/>
                      <a:pt x="5174" y="16238"/>
                    </a:cubicBezTo>
                    <a:cubicBezTo>
                      <a:pt x="6209" y="16716"/>
                      <a:pt x="7323" y="16875"/>
                      <a:pt x="8437" y="16875"/>
                    </a:cubicBezTo>
                    <a:cubicBezTo>
                      <a:pt x="9631" y="16875"/>
                      <a:pt x="10746" y="16716"/>
                      <a:pt x="11781" y="16238"/>
                    </a:cubicBezTo>
                    <a:cubicBezTo>
                      <a:pt x="12815" y="15840"/>
                      <a:pt x="13691" y="15204"/>
                      <a:pt x="14407" y="14408"/>
                    </a:cubicBezTo>
                    <a:cubicBezTo>
                      <a:pt x="15203" y="13691"/>
                      <a:pt x="15840" y="12736"/>
                      <a:pt x="16238" y="11781"/>
                    </a:cubicBezTo>
                    <a:cubicBezTo>
                      <a:pt x="16715" y="10746"/>
                      <a:pt x="16875" y="9632"/>
                      <a:pt x="16875" y="8438"/>
                    </a:cubicBezTo>
                    <a:cubicBezTo>
                      <a:pt x="16875" y="7324"/>
                      <a:pt x="16715" y="6209"/>
                      <a:pt x="16238" y="5174"/>
                    </a:cubicBezTo>
                    <a:cubicBezTo>
                      <a:pt x="15840" y="4140"/>
                      <a:pt x="15203" y="3264"/>
                      <a:pt x="14407" y="2468"/>
                    </a:cubicBezTo>
                    <a:cubicBezTo>
                      <a:pt x="13691" y="1752"/>
                      <a:pt x="12736" y="1115"/>
                      <a:pt x="11781" y="717"/>
                    </a:cubicBezTo>
                    <a:cubicBezTo>
                      <a:pt x="10746" y="240"/>
                      <a:pt x="9631" y="1"/>
                      <a:pt x="8437"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18"/>
              <p:cNvSpPr/>
              <p:nvPr/>
            </p:nvSpPr>
            <p:spPr>
              <a:xfrm>
                <a:off x="13189426" y="4899872"/>
                <a:ext cx="200409" cy="234089"/>
              </a:xfrm>
              <a:custGeom>
                <a:rect b="b" l="l" r="r" t="t"/>
                <a:pathLst>
                  <a:path extrusionOk="0" h="7801" w="6687">
                    <a:moveTo>
                      <a:pt x="3343" y="1274"/>
                    </a:moveTo>
                    <a:cubicBezTo>
                      <a:pt x="3582" y="1274"/>
                      <a:pt x="3821" y="1353"/>
                      <a:pt x="4060" y="1512"/>
                    </a:cubicBezTo>
                    <a:cubicBezTo>
                      <a:pt x="4299" y="1751"/>
                      <a:pt x="4458" y="2070"/>
                      <a:pt x="4458" y="2547"/>
                    </a:cubicBezTo>
                    <a:cubicBezTo>
                      <a:pt x="4458" y="2945"/>
                      <a:pt x="4299" y="3343"/>
                      <a:pt x="4060" y="3582"/>
                    </a:cubicBezTo>
                    <a:cubicBezTo>
                      <a:pt x="3821" y="3741"/>
                      <a:pt x="3582" y="3900"/>
                      <a:pt x="3343" y="3900"/>
                    </a:cubicBezTo>
                    <a:lnTo>
                      <a:pt x="1752" y="3900"/>
                    </a:lnTo>
                    <a:lnTo>
                      <a:pt x="1752" y="1274"/>
                    </a:lnTo>
                    <a:close/>
                    <a:moveTo>
                      <a:pt x="0" y="0"/>
                    </a:moveTo>
                    <a:lnTo>
                      <a:pt x="0" y="7800"/>
                    </a:lnTo>
                    <a:lnTo>
                      <a:pt x="1752" y="7800"/>
                    </a:lnTo>
                    <a:lnTo>
                      <a:pt x="1752" y="5174"/>
                    </a:lnTo>
                    <a:lnTo>
                      <a:pt x="3423" y="5174"/>
                    </a:lnTo>
                    <a:lnTo>
                      <a:pt x="4776" y="7800"/>
                    </a:lnTo>
                    <a:lnTo>
                      <a:pt x="6687" y="7800"/>
                    </a:lnTo>
                    <a:lnTo>
                      <a:pt x="5095" y="4776"/>
                    </a:lnTo>
                    <a:cubicBezTo>
                      <a:pt x="5413" y="4617"/>
                      <a:pt x="5731" y="4298"/>
                      <a:pt x="5970" y="3980"/>
                    </a:cubicBezTo>
                    <a:cubicBezTo>
                      <a:pt x="6209" y="3582"/>
                      <a:pt x="6368" y="3104"/>
                      <a:pt x="6368" y="2547"/>
                    </a:cubicBezTo>
                    <a:cubicBezTo>
                      <a:pt x="6368" y="1990"/>
                      <a:pt x="6209" y="1512"/>
                      <a:pt x="5970" y="1114"/>
                    </a:cubicBezTo>
                    <a:cubicBezTo>
                      <a:pt x="5731" y="716"/>
                      <a:pt x="5333" y="478"/>
                      <a:pt x="5015" y="318"/>
                    </a:cubicBezTo>
                    <a:cubicBezTo>
                      <a:pt x="4617" y="80"/>
                      <a:pt x="4299" y="0"/>
                      <a:pt x="398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147" name="Google Shape;147;p18"/>
          <p:cNvSpPr txBox="1"/>
          <p:nvPr>
            <p:ph idx="12" type="sldNum"/>
          </p:nvPr>
        </p:nvSpPr>
        <p:spPr>
          <a:xfrm>
            <a:off x="8556784" y="4749851"/>
            <a:ext cx="548700" cy="393900"/>
          </a:xfrm>
          <a:prstGeom prst="rect">
            <a:avLst/>
          </a:prstGeom>
        </p:spPr>
        <p:txBody>
          <a:bodyPr anchorCtr="0" anchor="t" bIns="91425" lIns="91425" spcFirstLastPara="1" rIns="91425" wrap="square" tIns="91425">
            <a:normAutofit/>
          </a:bodyPr>
          <a:lstStyle>
            <a:lvl1pPr lvl="0" rtl="0">
              <a:buNone/>
              <a:defRPr sz="1200">
                <a:solidFill>
                  <a:schemeClr val="tx1"/>
                </a:solidFill>
              </a:defRPr>
            </a:lvl1pPr>
            <a:lvl2pPr lvl="1" rtl="0">
              <a:buNone/>
              <a:defRPr sz="1200">
                <a:solidFill>
                  <a:schemeClr val="tx1"/>
                </a:solidFill>
              </a:defRPr>
            </a:lvl2pPr>
            <a:lvl3pPr lvl="2" rtl="0">
              <a:buNone/>
              <a:defRPr sz="1200">
                <a:solidFill>
                  <a:schemeClr val="tx1"/>
                </a:solidFill>
              </a:defRPr>
            </a:lvl3pPr>
            <a:lvl4pPr lvl="3" rtl="0">
              <a:buNone/>
              <a:defRPr sz="1200">
                <a:solidFill>
                  <a:schemeClr val="tx1"/>
                </a:solidFill>
              </a:defRPr>
            </a:lvl4pPr>
            <a:lvl5pPr lvl="4" rtl="0">
              <a:buNone/>
              <a:defRPr sz="1200">
                <a:solidFill>
                  <a:schemeClr val="tx1"/>
                </a:solidFill>
              </a:defRPr>
            </a:lvl5pPr>
            <a:lvl6pPr lvl="5" rtl="0">
              <a:buNone/>
              <a:defRPr sz="1200">
                <a:solidFill>
                  <a:schemeClr val="tx1"/>
                </a:solidFill>
              </a:defRPr>
            </a:lvl6pPr>
            <a:lvl7pPr lvl="6" rtl="0">
              <a:buNone/>
              <a:defRPr sz="1200">
                <a:solidFill>
                  <a:schemeClr val="tx1"/>
                </a:solidFill>
              </a:defRPr>
            </a:lvl7pPr>
            <a:lvl8pPr lvl="7" rtl="0">
              <a:buNone/>
              <a:defRPr sz="1200">
                <a:solidFill>
                  <a:schemeClr val="tx1"/>
                </a:solidFill>
              </a:defRPr>
            </a:lvl8pPr>
            <a:lvl9pPr lvl="8" rtl="0">
              <a:buNone/>
              <a:defRPr sz="12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0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p:cSld name="CUSTOM_3_2_2_3">
    <p:bg>
      <p:bgPr>
        <a:solidFill>
          <a:schemeClr val="dk1"/>
        </a:solidFill>
      </p:bgPr>
    </p:bg>
    <p:spTree>
      <p:nvGrpSpPr>
        <p:cNvPr id="148" name="Shape 148"/>
        <p:cNvGrpSpPr/>
        <p:nvPr/>
      </p:nvGrpSpPr>
      <p:grpSpPr>
        <a:xfrm>
          <a:off x="0" y="0"/>
          <a:ext cx="0" cy="0"/>
          <a:chOff x="0" y="0"/>
          <a:chExt cx="0" cy="0"/>
        </a:xfrm>
      </p:grpSpPr>
      <p:pic>
        <p:nvPicPr>
          <p:cNvPr id="149" name="Google Shape;149;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0" name="Google Shape;150;p19"/>
          <p:cNvSpPr txBox="1"/>
          <p:nvPr>
            <p:ph type="title"/>
          </p:nvPr>
        </p:nvSpPr>
        <p:spPr>
          <a:xfrm>
            <a:off x="430013" y="341100"/>
            <a:ext cx="5489400" cy="4461300"/>
          </a:xfrm>
          <a:prstGeom prst="rect">
            <a:avLst/>
          </a:prstGeom>
        </p:spPr>
        <p:txBody>
          <a:bodyPr anchorCtr="0" anchor="ctr" bIns="457200" lIns="0" spcFirstLastPara="1" rIns="0" wrap="square" tIns="0">
            <a:norm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SzPts val="3500"/>
              <a:buFont typeface="Inter"/>
              <a:buNone/>
              <a:defRPr b="1" sz="3500">
                <a:latin typeface="Inter"/>
                <a:ea typeface="Inter"/>
                <a:cs typeface="Inter"/>
                <a:sym typeface="Inter"/>
              </a:defRPr>
            </a:lvl2pPr>
            <a:lvl3pPr lvl="2" rtl="0">
              <a:spcBef>
                <a:spcPts val="0"/>
              </a:spcBef>
              <a:spcAft>
                <a:spcPts val="0"/>
              </a:spcAft>
              <a:buSzPts val="3500"/>
              <a:buFont typeface="Inter"/>
              <a:buNone/>
              <a:defRPr b="1" sz="3500">
                <a:latin typeface="Inter"/>
                <a:ea typeface="Inter"/>
                <a:cs typeface="Inter"/>
                <a:sym typeface="Inter"/>
              </a:defRPr>
            </a:lvl3pPr>
            <a:lvl4pPr lvl="3" rtl="0">
              <a:spcBef>
                <a:spcPts val="0"/>
              </a:spcBef>
              <a:spcAft>
                <a:spcPts val="0"/>
              </a:spcAft>
              <a:buSzPts val="3500"/>
              <a:buFont typeface="Inter"/>
              <a:buNone/>
              <a:defRPr b="1" sz="3500">
                <a:latin typeface="Inter"/>
                <a:ea typeface="Inter"/>
                <a:cs typeface="Inter"/>
                <a:sym typeface="Inter"/>
              </a:defRPr>
            </a:lvl4pPr>
            <a:lvl5pPr lvl="4" rtl="0">
              <a:spcBef>
                <a:spcPts val="0"/>
              </a:spcBef>
              <a:spcAft>
                <a:spcPts val="0"/>
              </a:spcAft>
              <a:buSzPts val="3500"/>
              <a:buFont typeface="Inter"/>
              <a:buNone/>
              <a:defRPr b="1" sz="3500">
                <a:latin typeface="Inter"/>
                <a:ea typeface="Inter"/>
                <a:cs typeface="Inter"/>
                <a:sym typeface="Inter"/>
              </a:defRPr>
            </a:lvl5pPr>
            <a:lvl6pPr lvl="5" rtl="0">
              <a:spcBef>
                <a:spcPts val="0"/>
              </a:spcBef>
              <a:spcAft>
                <a:spcPts val="0"/>
              </a:spcAft>
              <a:buSzPts val="3500"/>
              <a:buFont typeface="Inter"/>
              <a:buNone/>
              <a:defRPr b="1" sz="3500">
                <a:latin typeface="Inter"/>
                <a:ea typeface="Inter"/>
                <a:cs typeface="Inter"/>
                <a:sym typeface="Inter"/>
              </a:defRPr>
            </a:lvl6pPr>
            <a:lvl7pPr lvl="6" rtl="0">
              <a:spcBef>
                <a:spcPts val="0"/>
              </a:spcBef>
              <a:spcAft>
                <a:spcPts val="0"/>
              </a:spcAft>
              <a:buSzPts val="3500"/>
              <a:buFont typeface="Inter"/>
              <a:buNone/>
              <a:defRPr b="1" sz="3500">
                <a:latin typeface="Inter"/>
                <a:ea typeface="Inter"/>
                <a:cs typeface="Inter"/>
                <a:sym typeface="Inter"/>
              </a:defRPr>
            </a:lvl7pPr>
            <a:lvl8pPr lvl="7" rtl="0">
              <a:spcBef>
                <a:spcPts val="0"/>
              </a:spcBef>
              <a:spcAft>
                <a:spcPts val="0"/>
              </a:spcAft>
              <a:buSzPts val="3500"/>
              <a:buFont typeface="Inter"/>
              <a:buNone/>
              <a:defRPr b="1" sz="3500">
                <a:latin typeface="Inter"/>
                <a:ea typeface="Inter"/>
                <a:cs typeface="Inter"/>
                <a:sym typeface="Inter"/>
              </a:defRPr>
            </a:lvl8pPr>
            <a:lvl9pPr lvl="8" rtl="0">
              <a:spcBef>
                <a:spcPts val="0"/>
              </a:spcBef>
              <a:spcAft>
                <a:spcPts val="0"/>
              </a:spcAft>
              <a:buSzPts val="3500"/>
              <a:buFont typeface="Inter"/>
              <a:buNone/>
              <a:defRPr b="1" sz="3500">
                <a:latin typeface="Inter"/>
                <a:ea typeface="Inter"/>
                <a:cs typeface="Inter"/>
                <a:sym typeface="Inter"/>
              </a:defRPr>
            </a:lvl9pPr>
          </a:lstStyle>
          <a:p/>
        </p:txBody>
      </p:sp>
      <p:grpSp>
        <p:nvGrpSpPr>
          <p:cNvPr id="151" name="Google Shape;151;p19"/>
          <p:cNvGrpSpPr/>
          <p:nvPr/>
        </p:nvGrpSpPr>
        <p:grpSpPr>
          <a:xfrm>
            <a:off x="8590674" y="4853894"/>
            <a:ext cx="382956" cy="129469"/>
            <a:chOff x="8222827" y="4374411"/>
            <a:chExt cx="5065551" cy="1712558"/>
          </a:xfrm>
        </p:grpSpPr>
        <p:sp>
          <p:nvSpPr>
            <p:cNvPr id="152" name="Google Shape;152;p19"/>
            <p:cNvSpPr/>
            <p:nvPr/>
          </p:nvSpPr>
          <p:spPr>
            <a:xfrm>
              <a:off x="8222827" y="4453210"/>
              <a:ext cx="1156992" cy="1332813"/>
            </a:xfrm>
            <a:custGeom>
              <a:rect b="b" l="l" r="r" t="t"/>
              <a:pathLst>
                <a:path extrusionOk="0" h="44416" w="38605">
                  <a:moveTo>
                    <a:pt x="0" y="1"/>
                  </a:moveTo>
                  <a:lnTo>
                    <a:pt x="0" y="27302"/>
                  </a:lnTo>
                  <a:cubicBezTo>
                    <a:pt x="0" y="38047"/>
                    <a:pt x="6448" y="44415"/>
                    <a:pt x="19342" y="44415"/>
                  </a:cubicBezTo>
                  <a:cubicBezTo>
                    <a:pt x="32237" y="44415"/>
                    <a:pt x="38604" y="37968"/>
                    <a:pt x="38604" y="27302"/>
                  </a:cubicBezTo>
                  <a:lnTo>
                    <a:pt x="38604" y="1"/>
                  </a:lnTo>
                  <a:lnTo>
                    <a:pt x="27222" y="1"/>
                  </a:lnTo>
                  <a:lnTo>
                    <a:pt x="27222" y="27461"/>
                  </a:lnTo>
                  <a:cubicBezTo>
                    <a:pt x="27222" y="31998"/>
                    <a:pt x="24675" y="35262"/>
                    <a:pt x="19342" y="35262"/>
                  </a:cubicBezTo>
                  <a:cubicBezTo>
                    <a:pt x="13770" y="35262"/>
                    <a:pt x="11383" y="32157"/>
                    <a:pt x="11383" y="27700"/>
                  </a:cubicBezTo>
                  <a:lnTo>
                    <a:pt x="11383"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 name="Google Shape;153;p19"/>
            <p:cNvSpPr/>
            <p:nvPr/>
          </p:nvSpPr>
          <p:spPr>
            <a:xfrm>
              <a:off x="9539619" y="4737441"/>
              <a:ext cx="961378" cy="1022296"/>
            </a:xfrm>
            <a:custGeom>
              <a:rect b="b" l="l" r="r" t="t"/>
              <a:pathLst>
                <a:path extrusionOk="0" h="34068" w="32078">
                  <a:moveTo>
                    <a:pt x="20616" y="1"/>
                  </a:moveTo>
                  <a:cubicBezTo>
                    <a:pt x="15999" y="1"/>
                    <a:pt x="12815" y="1990"/>
                    <a:pt x="10348" y="5493"/>
                  </a:cubicBezTo>
                  <a:lnTo>
                    <a:pt x="10189" y="5493"/>
                  </a:lnTo>
                  <a:lnTo>
                    <a:pt x="10189" y="1035"/>
                  </a:lnTo>
                  <a:lnTo>
                    <a:pt x="0" y="1035"/>
                  </a:lnTo>
                  <a:lnTo>
                    <a:pt x="0" y="34068"/>
                  </a:lnTo>
                  <a:lnTo>
                    <a:pt x="10587" y="34068"/>
                  </a:lnTo>
                  <a:lnTo>
                    <a:pt x="10587" y="15761"/>
                  </a:lnTo>
                  <a:cubicBezTo>
                    <a:pt x="10587" y="11701"/>
                    <a:pt x="12895" y="8836"/>
                    <a:pt x="16397" y="8836"/>
                  </a:cubicBezTo>
                  <a:cubicBezTo>
                    <a:pt x="19820" y="8836"/>
                    <a:pt x="21571" y="11224"/>
                    <a:pt x="21571" y="14726"/>
                  </a:cubicBezTo>
                  <a:lnTo>
                    <a:pt x="21571" y="34068"/>
                  </a:lnTo>
                  <a:lnTo>
                    <a:pt x="32078" y="34068"/>
                  </a:lnTo>
                  <a:lnTo>
                    <a:pt x="32078" y="12577"/>
                  </a:lnTo>
                  <a:cubicBezTo>
                    <a:pt x="32078" y="5174"/>
                    <a:pt x="27859" y="1"/>
                    <a:pt x="20616"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19"/>
            <p:cNvSpPr/>
            <p:nvPr/>
          </p:nvSpPr>
          <p:spPr>
            <a:xfrm>
              <a:off x="10663194" y="4374411"/>
              <a:ext cx="317292" cy="1385326"/>
            </a:xfrm>
            <a:custGeom>
              <a:rect b="b" l="l" r="r" t="t"/>
              <a:pathLst>
                <a:path extrusionOk="0" h="46166" w="10587">
                  <a:moveTo>
                    <a:pt x="0" y="0"/>
                  </a:moveTo>
                  <a:lnTo>
                    <a:pt x="0" y="8517"/>
                  </a:lnTo>
                  <a:lnTo>
                    <a:pt x="10586" y="8517"/>
                  </a:lnTo>
                  <a:lnTo>
                    <a:pt x="10586" y="0"/>
                  </a:lnTo>
                  <a:close/>
                  <a:moveTo>
                    <a:pt x="0" y="13133"/>
                  </a:moveTo>
                  <a:lnTo>
                    <a:pt x="0" y="46166"/>
                  </a:lnTo>
                  <a:lnTo>
                    <a:pt x="10586" y="46166"/>
                  </a:lnTo>
                  <a:lnTo>
                    <a:pt x="10586" y="13133"/>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19"/>
            <p:cNvSpPr/>
            <p:nvPr/>
          </p:nvSpPr>
          <p:spPr>
            <a:xfrm>
              <a:off x="11094972" y="4453210"/>
              <a:ext cx="620259" cy="1318470"/>
            </a:xfrm>
            <a:custGeom>
              <a:rect b="b" l="l" r="r" t="t"/>
              <a:pathLst>
                <a:path extrusionOk="0" h="43938" w="20696">
                  <a:moveTo>
                    <a:pt x="4457" y="1"/>
                  </a:moveTo>
                  <a:lnTo>
                    <a:pt x="4457" y="10507"/>
                  </a:lnTo>
                  <a:lnTo>
                    <a:pt x="0" y="10507"/>
                  </a:lnTo>
                  <a:lnTo>
                    <a:pt x="0" y="19024"/>
                  </a:lnTo>
                  <a:lnTo>
                    <a:pt x="4457" y="19024"/>
                  </a:lnTo>
                  <a:lnTo>
                    <a:pt x="4457" y="34864"/>
                  </a:lnTo>
                  <a:cubicBezTo>
                    <a:pt x="4457" y="41948"/>
                    <a:pt x="8835" y="43938"/>
                    <a:pt x="14964" y="43938"/>
                  </a:cubicBezTo>
                  <a:cubicBezTo>
                    <a:pt x="17830" y="43938"/>
                    <a:pt x="19819" y="43699"/>
                    <a:pt x="20695" y="43460"/>
                  </a:cubicBezTo>
                  <a:lnTo>
                    <a:pt x="20695" y="35739"/>
                  </a:lnTo>
                  <a:cubicBezTo>
                    <a:pt x="20297" y="35739"/>
                    <a:pt x="19262" y="35819"/>
                    <a:pt x="18387" y="35819"/>
                  </a:cubicBezTo>
                  <a:cubicBezTo>
                    <a:pt x="16158" y="35819"/>
                    <a:pt x="14725" y="35182"/>
                    <a:pt x="14725" y="32555"/>
                  </a:cubicBezTo>
                  <a:lnTo>
                    <a:pt x="14725" y="19024"/>
                  </a:lnTo>
                  <a:lnTo>
                    <a:pt x="20695" y="19024"/>
                  </a:lnTo>
                  <a:lnTo>
                    <a:pt x="20695" y="10507"/>
                  </a:lnTo>
                  <a:lnTo>
                    <a:pt x="14725" y="10507"/>
                  </a:lnTo>
                  <a:lnTo>
                    <a:pt x="14725"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 name="Google Shape;156;p19"/>
            <p:cNvSpPr/>
            <p:nvPr/>
          </p:nvSpPr>
          <p:spPr>
            <a:xfrm>
              <a:off x="11796300" y="4768499"/>
              <a:ext cx="1037711" cy="1318470"/>
            </a:xfrm>
            <a:custGeom>
              <a:rect b="b" l="l" r="r" t="t"/>
              <a:pathLst>
                <a:path extrusionOk="0" h="43938" w="34625">
                  <a:moveTo>
                    <a:pt x="0" y="0"/>
                  </a:moveTo>
                  <a:lnTo>
                    <a:pt x="9791" y="25391"/>
                  </a:lnTo>
                  <a:cubicBezTo>
                    <a:pt x="11144" y="28894"/>
                    <a:pt x="11781" y="30804"/>
                    <a:pt x="11781" y="32237"/>
                  </a:cubicBezTo>
                  <a:cubicBezTo>
                    <a:pt x="11781" y="34545"/>
                    <a:pt x="10587" y="35739"/>
                    <a:pt x="7482" y="35739"/>
                  </a:cubicBezTo>
                  <a:lnTo>
                    <a:pt x="3821" y="35739"/>
                  </a:lnTo>
                  <a:lnTo>
                    <a:pt x="3821" y="43937"/>
                  </a:lnTo>
                  <a:lnTo>
                    <a:pt x="10666" y="43937"/>
                  </a:lnTo>
                  <a:cubicBezTo>
                    <a:pt x="17352" y="43937"/>
                    <a:pt x="20536" y="41231"/>
                    <a:pt x="23163" y="33510"/>
                  </a:cubicBezTo>
                  <a:lnTo>
                    <a:pt x="34625" y="0"/>
                  </a:lnTo>
                  <a:lnTo>
                    <a:pt x="24038" y="0"/>
                  </a:lnTo>
                  <a:lnTo>
                    <a:pt x="19740" y="14089"/>
                  </a:lnTo>
                  <a:cubicBezTo>
                    <a:pt x="18705" y="17273"/>
                    <a:pt x="17830" y="21650"/>
                    <a:pt x="17830" y="21650"/>
                  </a:cubicBezTo>
                  <a:lnTo>
                    <a:pt x="17671" y="21650"/>
                  </a:lnTo>
                  <a:cubicBezTo>
                    <a:pt x="17671" y="21650"/>
                    <a:pt x="16636" y="17273"/>
                    <a:pt x="15601" y="14089"/>
                  </a:cubicBezTo>
                  <a:lnTo>
                    <a:pt x="11144"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57" name="Google Shape;157;p19"/>
            <p:cNvGrpSpPr/>
            <p:nvPr/>
          </p:nvGrpSpPr>
          <p:grpSpPr>
            <a:xfrm>
              <a:off x="13025189" y="4766184"/>
              <a:ext cx="263189" cy="263534"/>
              <a:chOff x="13024830" y="4766098"/>
              <a:chExt cx="505744" cy="506407"/>
            </a:xfrm>
          </p:grpSpPr>
          <p:sp>
            <p:nvSpPr>
              <p:cNvPr id="158" name="Google Shape;158;p19"/>
              <p:cNvSpPr/>
              <p:nvPr/>
            </p:nvSpPr>
            <p:spPr>
              <a:xfrm>
                <a:off x="13024830" y="4766098"/>
                <a:ext cx="505744" cy="506407"/>
              </a:xfrm>
              <a:custGeom>
                <a:rect b="b" l="l" r="r" t="t"/>
                <a:pathLst>
                  <a:path extrusionOk="0" h="16876" w="16875">
                    <a:moveTo>
                      <a:pt x="8437" y="2070"/>
                    </a:moveTo>
                    <a:cubicBezTo>
                      <a:pt x="9631" y="2070"/>
                      <a:pt x="10746" y="2389"/>
                      <a:pt x="11701" y="2946"/>
                    </a:cubicBezTo>
                    <a:cubicBezTo>
                      <a:pt x="12656" y="3503"/>
                      <a:pt x="13452" y="4299"/>
                      <a:pt x="14009" y="5254"/>
                    </a:cubicBezTo>
                    <a:cubicBezTo>
                      <a:pt x="14566" y="6209"/>
                      <a:pt x="14885" y="7324"/>
                      <a:pt x="14885" y="8438"/>
                    </a:cubicBezTo>
                    <a:cubicBezTo>
                      <a:pt x="14885" y="9632"/>
                      <a:pt x="14566" y="10746"/>
                      <a:pt x="14009" y="11701"/>
                    </a:cubicBezTo>
                    <a:cubicBezTo>
                      <a:pt x="13452" y="12656"/>
                      <a:pt x="12656" y="13452"/>
                      <a:pt x="11701" y="14010"/>
                    </a:cubicBezTo>
                    <a:cubicBezTo>
                      <a:pt x="10746" y="14567"/>
                      <a:pt x="9631" y="14885"/>
                      <a:pt x="8437" y="14885"/>
                    </a:cubicBezTo>
                    <a:cubicBezTo>
                      <a:pt x="7244" y="14885"/>
                      <a:pt x="6209" y="14567"/>
                      <a:pt x="5254" y="14010"/>
                    </a:cubicBezTo>
                    <a:cubicBezTo>
                      <a:pt x="4298" y="13452"/>
                      <a:pt x="3503" y="12656"/>
                      <a:pt x="2945" y="11701"/>
                    </a:cubicBezTo>
                    <a:cubicBezTo>
                      <a:pt x="2309" y="10746"/>
                      <a:pt x="2070" y="9632"/>
                      <a:pt x="2070" y="8438"/>
                    </a:cubicBezTo>
                    <a:cubicBezTo>
                      <a:pt x="2070" y="7324"/>
                      <a:pt x="2309" y="6209"/>
                      <a:pt x="2945" y="5254"/>
                    </a:cubicBezTo>
                    <a:cubicBezTo>
                      <a:pt x="3503" y="4299"/>
                      <a:pt x="4298" y="3503"/>
                      <a:pt x="5254" y="2946"/>
                    </a:cubicBezTo>
                    <a:cubicBezTo>
                      <a:pt x="6209" y="2389"/>
                      <a:pt x="7323" y="2070"/>
                      <a:pt x="8437" y="2070"/>
                    </a:cubicBezTo>
                    <a:close/>
                    <a:moveTo>
                      <a:pt x="8437" y="1"/>
                    </a:moveTo>
                    <a:cubicBezTo>
                      <a:pt x="7323" y="1"/>
                      <a:pt x="6209" y="240"/>
                      <a:pt x="5174" y="717"/>
                    </a:cubicBezTo>
                    <a:cubicBezTo>
                      <a:pt x="4139" y="1115"/>
                      <a:pt x="3264" y="1752"/>
                      <a:pt x="2468" y="2468"/>
                    </a:cubicBezTo>
                    <a:cubicBezTo>
                      <a:pt x="1751" y="3264"/>
                      <a:pt x="1115" y="4140"/>
                      <a:pt x="717" y="5174"/>
                    </a:cubicBezTo>
                    <a:cubicBezTo>
                      <a:pt x="239" y="6209"/>
                      <a:pt x="0" y="7324"/>
                      <a:pt x="0" y="8438"/>
                    </a:cubicBezTo>
                    <a:cubicBezTo>
                      <a:pt x="0" y="9632"/>
                      <a:pt x="239" y="10746"/>
                      <a:pt x="717" y="11781"/>
                    </a:cubicBezTo>
                    <a:cubicBezTo>
                      <a:pt x="1115" y="12816"/>
                      <a:pt x="1751" y="13691"/>
                      <a:pt x="2468" y="14408"/>
                    </a:cubicBezTo>
                    <a:cubicBezTo>
                      <a:pt x="3264" y="15204"/>
                      <a:pt x="4139" y="15840"/>
                      <a:pt x="5174" y="16238"/>
                    </a:cubicBezTo>
                    <a:cubicBezTo>
                      <a:pt x="6209" y="16716"/>
                      <a:pt x="7323" y="16875"/>
                      <a:pt x="8437" y="16875"/>
                    </a:cubicBezTo>
                    <a:cubicBezTo>
                      <a:pt x="9631" y="16875"/>
                      <a:pt x="10746" y="16716"/>
                      <a:pt x="11781" y="16238"/>
                    </a:cubicBezTo>
                    <a:cubicBezTo>
                      <a:pt x="12815" y="15840"/>
                      <a:pt x="13691" y="15204"/>
                      <a:pt x="14407" y="14408"/>
                    </a:cubicBezTo>
                    <a:cubicBezTo>
                      <a:pt x="15203" y="13691"/>
                      <a:pt x="15840" y="12736"/>
                      <a:pt x="16238" y="11781"/>
                    </a:cubicBezTo>
                    <a:cubicBezTo>
                      <a:pt x="16715" y="10746"/>
                      <a:pt x="16875" y="9632"/>
                      <a:pt x="16875" y="8438"/>
                    </a:cubicBezTo>
                    <a:cubicBezTo>
                      <a:pt x="16875" y="7324"/>
                      <a:pt x="16715" y="6209"/>
                      <a:pt x="16238" y="5174"/>
                    </a:cubicBezTo>
                    <a:cubicBezTo>
                      <a:pt x="15840" y="4140"/>
                      <a:pt x="15203" y="3264"/>
                      <a:pt x="14407" y="2468"/>
                    </a:cubicBezTo>
                    <a:cubicBezTo>
                      <a:pt x="13691" y="1752"/>
                      <a:pt x="12736" y="1115"/>
                      <a:pt x="11781" y="717"/>
                    </a:cubicBezTo>
                    <a:cubicBezTo>
                      <a:pt x="10746" y="240"/>
                      <a:pt x="9631" y="1"/>
                      <a:pt x="8437"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 name="Google Shape;159;p19"/>
              <p:cNvSpPr/>
              <p:nvPr/>
            </p:nvSpPr>
            <p:spPr>
              <a:xfrm>
                <a:off x="13189426" y="4899872"/>
                <a:ext cx="200409" cy="234089"/>
              </a:xfrm>
              <a:custGeom>
                <a:rect b="b" l="l" r="r" t="t"/>
                <a:pathLst>
                  <a:path extrusionOk="0" h="7801" w="6687">
                    <a:moveTo>
                      <a:pt x="3343" y="1274"/>
                    </a:moveTo>
                    <a:cubicBezTo>
                      <a:pt x="3582" y="1274"/>
                      <a:pt x="3821" y="1353"/>
                      <a:pt x="4060" y="1512"/>
                    </a:cubicBezTo>
                    <a:cubicBezTo>
                      <a:pt x="4299" y="1751"/>
                      <a:pt x="4458" y="2070"/>
                      <a:pt x="4458" y="2547"/>
                    </a:cubicBezTo>
                    <a:cubicBezTo>
                      <a:pt x="4458" y="2945"/>
                      <a:pt x="4299" y="3343"/>
                      <a:pt x="4060" y="3582"/>
                    </a:cubicBezTo>
                    <a:cubicBezTo>
                      <a:pt x="3821" y="3741"/>
                      <a:pt x="3582" y="3900"/>
                      <a:pt x="3343" y="3900"/>
                    </a:cubicBezTo>
                    <a:lnTo>
                      <a:pt x="1752" y="3900"/>
                    </a:lnTo>
                    <a:lnTo>
                      <a:pt x="1752" y="1274"/>
                    </a:lnTo>
                    <a:close/>
                    <a:moveTo>
                      <a:pt x="0" y="0"/>
                    </a:moveTo>
                    <a:lnTo>
                      <a:pt x="0" y="7800"/>
                    </a:lnTo>
                    <a:lnTo>
                      <a:pt x="1752" y="7800"/>
                    </a:lnTo>
                    <a:lnTo>
                      <a:pt x="1752" y="5174"/>
                    </a:lnTo>
                    <a:lnTo>
                      <a:pt x="3423" y="5174"/>
                    </a:lnTo>
                    <a:lnTo>
                      <a:pt x="4776" y="7800"/>
                    </a:lnTo>
                    <a:lnTo>
                      <a:pt x="6687" y="7800"/>
                    </a:lnTo>
                    <a:lnTo>
                      <a:pt x="5095" y="4776"/>
                    </a:lnTo>
                    <a:cubicBezTo>
                      <a:pt x="5413" y="4617"/>
                      <a:pt x="5731" y="4298"/>
                      <a:pt x="5970" y="3980"/>
                    </a:cubicBezTo>
                    <a:cubicBezTo>
                      <a:pt x="6209" y="3582"/>
                      <a:pt x="6368" y="3104"/>
                      <a:pt x="6368" y="2547"/>
                    </a:cubicBezTo>
                    <a:cubicBezTo>
                      <a:pt x="6368" y="1990"/>
                      <a:pt x="6209" y="1512"/>
                      <a:pt x="5970" y="1114"/>
                    </a:cubicBezTo>
                    <a:cubicBezTo>
                      <a:pt x="5731" y="716"/>
                      <a:pt x="5333" y="478"/>
                      <a:pt x="5015" y="318"/>
                    </a:cubicBezTo>
                    <a:cubicBezTo>
                      <a:pt x="4617" y="80"/>
                      <a:pt x="4299" y="0"/>
                      <a:pt x="398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enArt 1 1">
  <p:cSld name="TITLE_2_4">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20"/>
          <p:cNvSpPr txBox="1"/>
          <p:nvPr>
            <p:ph type="ctrTitle"/>
          </p:nvPr>
        </p:nvSpPr>
        <p:spPr>
          <a:xfrm>
            <a:off x="571525" y="428700"/>
            <a:ext cx="7048500" cy="2203800"/>
          </a:xfrm>
          <a:prstGeom prst="rect">
            <a:avLst/>
          </a:prstGeom>
          <a:noFill/>
          <a:ln>
            <a:noFill/>
          </a:ln>
        </p:spPr>
        <p:txBody>
          <a:bodyPr anchorCtr="0" anchor="t" bIns="0" lIns="0" spcFirstLastPara="1" rIns="0" wrap="square" tIns="0">
            <a:normAutofit/>
          </a:bodyPr>
          <a:lstStyle>
            <a:lvl1pPr lvl="0"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1pPr>
            <a:lvl2pPr lvl="1"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2pPr>
            <a:lvl3pPr lvl="2"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3pPr>
            <a:lvl4pPr lvl="3"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4pPr>
            <a:lvl5pPr lvl="4"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5pPr>
            <a:lvl6pPr lvl="5"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6pPr>
            <a:lvl7pPr lvl="6"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7pPr>
            <a:lvl8pPr lvl="7"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8pPr>
            <a:lvl9pPr lvl="8"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9pPr>
          </a:lstStyle>
          <a:p/>
        </p:txBody>
      </p:sp>
      <p:sp>
        <p:nvSpPr>
          <p:cNvPr id="162" name="Google Shape;162;p20"/>
          <p:cNvSpPr txBox="1"/>
          <p:nvPr>
            <p:ph idx="1" type="subTitle"/>
          </p:nvPr>
        </p:nvSpPr>
        <p:spPr>
          <a:xfrm>
            <a:off x="571525" y="3000950"/>
            <a:ext cx="6667500" cy="857400"/>
          </a:xfrm>
          <a:prstGeom prst="rect">
            <a:avLst/>
          </a:prstGeom>
          <a:noFill/>
          <a:ln>
            <a:noFill/>
          </a:ln>
        </p:spPr>
        <p:txBody>
          <a:bodyPr anchorCtr="0" anchor="t" bIns="0" lIns="0" spcFirstLastPara="1" rIns="0" wrap="square" tIns="0">
            <a:normAutofit/>
          </a:bodyPr>
          <a:lstStyle>
            <a:lvl1pPr lvl="0" rtl="0">
              <a:lnSpc>
                <a:spcPct val="115000"/>
              </a:lnSpc>
              <a:spcBef>
                <a:spcPts val="0"/>
              </a:spcBef>
              <a:spcAft>
                <a:spcPts val="0"/>
              </a:spcAft>
              <a:buClr>
                <a:schemeClr val="lt1"/>
              </a:buClr>
              <a:buSzPts val="1800"/>
              <a:buNone/>
              <a:defRPr sz="1800">
                <a:solidFill>
                  <a:schemeClr val="lt1"/>
                </a:solidFill>
              </a:defRPr>
            </a:lvl1pPr>
            <a:lvl2pPr lvl="1" rtl="0">
              <a:lnSpc>
                <a:spcPct val="115000"/>
              </a:lnSpc>
              <a:spcBef>
                <a:spcPts val="1200"/>
              </a:spcBef>
              <a:spcAft>
                <a:spcPts val="0"/>
              </a:spcAft>
              <a:buClr>
                <a:schemeClr val="lt1"/>
              </a:buClr>
              <a:buSzPts val="1800"/>
              <a:buNone/>
              <a:defRPr sz="1800">
                <a:solidFill>
                  <a:schemeClr val="lt1"/>
                </a:solidFill>
              </a:defRPr>
            </a:lvl2pPr>
            <a:lvl3pPr lvl="2" rtl="0">
              <a:lnSpc>
                <a:spcPct val="115000"/>
              </a:lnSpc>
              <a:spcBef>
                <a:spcPts val="1200"/>
              </a:spcBef>
              <a:spcAft>
                <a:spcPts val="0"/>
              </a:spcAft>
              <a:buClr>
                <a:schemeClr val="lt1"/>
              </a:buClr>
              <a:buSzPts val="1800"/>
              <a:buNone/>
              <a:defRPr sz="1800">
                <a:solidFill>
                  <a:schemeClr val="lt1"/>
                </a:solidFill>
              </a:defRPr>
            </a:lvl3pPr>
            <a:lvl4pPr lvl="3" rtl="0">
              <a:lnSpc>
                <a:spcPct val="115000"/>
              </a:lnSpc>
              <a:spcBef>
                <a:spcPts val="1200"/>
              </a:spcBef>
              <a:spcAft>
                <a:spcPts val="0"/>
              </a:spcAft>
              <a:buClr>
                <a:schemeClr val="lt1"/>
              </a:buClr>
              <a:buSzPts val="1800"/>
              <a:buNone/>
              <a:defRPr sz="1800">
                <a:solidFill>
                  <a:schemeClr val="lt1"/>
                </a:solidFill>
              </a:defRPr>
            </a:lvl4pPr>
            <a:lvl5pPr lvl="4" rtl="0">
              <a:lnSpc>
                <a:spcPct val="115000"/>
              </a:lnSpc>
              <a:spcBef>
                <a:spcPts val="1200"/>
              </a:spcBef>
              <a:spcAft>
                <a:spcPts val="0"/>
              </a:spcAft>
              <a:buClr>
                <a:schemeClr val="lt1"/>
              </a:buClr>
              <a:buSzPts val="1800"/>
              <a:buNone/>
              <a:defRPr sz="1800">
                <a:solidFill>
                  <a:schemeClr val="lt1"/>
                </a:solidFill>
              </a:defRPr>
            </a:lvl5pPr>
            <a:lvl6pPr lvl="5" rtl="0">
              <a:lnSpc>
                <a:spcPct val="115000"/>
              </a:lnSpc>
              <a:spcBef>
                <a:spcPts val="1200"/>
              </a:spcBef>
              <a:spcAft>
                <a:spcPts val="0"/>
              </a:spcAft>
              <a:buClr>
                <a:schemeClr val="lt1"/>
              </a:buClr>
              <a:buSzPts val="1800"/>
              <a:buNone/>
              <a:defRPr sz="1800">
                <a:solidFill>
                  <a:schemeClr val="lt1"/>
                </a:solidFill>
              </a:defRPr>
            </a:lvl6pPr>
            <a:lvl7pPr lvl="6" rtl="0">
              <a:lnSpc>
                <a:spcPct val="115000"/>
              </a:lnSpc>
              <a:spcBef>
                <a:spcPts val="1200"/>
              </a:spcBef>
              <a:spcAft>
                <a:spcPts val="0"/>
              </a:spcAft>
              <a:buClr>
                <a:schemeClr val="lt1"/>
              </a:buClr>
              <a:buSzPts val="1800"/>
              <a:buNone/>
              <a:defRPr sz="1800">
                <a:solidFill>
                  <a:schemeClr val="lt1"/>
                </a:solidFill>
              </a:defRPr>
            </a:lvl7pPr>
            <a:lvl8pPr lvl="7" rtl="0">
              <a:lnSpc>
                <a:spcPct val="115000"/>
              </a:lnSpc>
              <a:spcBef>
                <a:spcPts val="1200"/>
              </a:spcBef>
              <a:spcAft>
                <a:spcPts val="0"/>
              </a:spcAft>
              <a:buClr>
                <a:schemeClr val="lt1"/>
              </a:buClr>
              <a:buSzPts val="1800"/>
              <a:buNone/>
              <a:defRPr sz="1800">
                <a:solidFill>
                  <a:schemeClr val="lt1"/>
                </a:solidFill>
              </a:defRPr>
            </a:lvl8pPr>
            <a:lvl9pPr lvl="8" rtl="0">
              <a:lnSpc>
                <a:spcPct val="115000"/>
              </a:lnSpc>
              <a:spcBef>
                <a:spcPts val="1200"/>
              </a:spcBef>
              <a:spcAft>
                <a:spcPts val="1200"/>
              </a:spcAft>
              <a:buClr>
                <a:schemeClr val="lt1"/>
              </a:buClr>
              <a:buSzPts val="1800"/>
              <a:buNone/>
              <a:defRPr sz="1800">
                <a:solidFill>
                  <a:schemeClr val="lt1"/>
                </a:solidFill>
              </a:defRPr>
            </a:lvl9pPr>
          </a:lstStyle>
          <a:p/>
        </p:txBody>
      </p:sp>
      <p:grpSp>
        <p:nvGrpSpPr>
          <p:cNvPr id="163" name="Google Shape;163;p20"/>
          <p:cNvGrpSpPr/>
          <p:nvPr/>
        </p:nvGrpSpPr>
        <p:grpSpPr>
          <a:xfrm>
            <a:off x="8187968" y="4740683"/>
            <a:ext cx="471415" cy="164675"/>
            <a:chOff x="238125" y="1563525"/>
            <a:chExt cx="7088950" cy="2569025"/>
          </a:xfrm>
        </p:grpSpPr>
        <p:sp>
          <p:nvSpPr>
            <p:cNvPr id="164" name="Google Shape;164;p20"/>
            <p:cNvSpPr/>
            <p:nvPr/>
          </p:nvSpPr>
          <p:spPr>
            <a:xfrm>
              <a:off x="238125" y="1563525"/>
              <a:ext cx="2567150" cy="2569025"/>
            </a:xfrm>
            <a:custGeom>
              <a:rect b="b" l="l" r="r" t="t"/>
              <a:pathLst>
                <a:path extrusionOk="0" h="102761" w="102686">
                  <a:moveTo>
                    <a:pt x="76371" y="15199"/>
                  </a:moveTo>
                  <a:lnTo>
                    <a:pt x="57921" y="46201"/>
                  </a:lnTo>
                  <a:lnTo>
                    <a:pt x="21097" y="46201"/>
                  </a:lnTo>
                  <a:lnTo>
                    <a:pt x="44311" y="23289"/>
                  </a:lnTo>
                  <a:lnTo>
                    <a:pt x="76371" y="15199"/>
                  </a:lnTo>
                  <a:close/>
                  <a:moveTo>
                    <a:pt x="85370" y="20340"/>
                  </a:moveTo>
                  <a:lnTo>
                    <a:pt x="94217" y="51343"/>
                  </a:lnTo>
                  <a:lnTo>
                    <a:pt x="85370" y="82345"/>
                  </a:lnTo>
                  <a:lnTo>
                    <a:pt x="66919" y="51343"/>
                  </a:lnTo>
                  <a:lnTo>
                    <a:pt x="85370" y="20340"/>
                  </a:lnTo>
                  <a:close/>
                  <a:moveTo>
                    <a:pt x="58073" y="56333"/>
                  </a:moveTo>
                  <a:lnTo>
                    <a:pt x="76447" y="87335"/>
                  </a:lnTo>
                  <a:lnTo>
                    <a:pt x="44311" y="79320"/>
                  </a:lnTo>
                  <a:lnTo>
                    <a:pt x="21172" y="56333"/>
                  </a:lnTo>
                  <a:close/>
                  <a:moveTo>
                    <a:pt x="91419" y="0"/>
                  </a:moveTo>
                  <a:lnTo>
                    <a:pt x="49528" y="10889"/>
                  </a:lnTo>
                  <a:lnTo>
                    <a:pt x="43328" y="21550"/>
                  </a:lnTo>
                  <a:lnTo>
                    <a:pt x="30700" y="21475"/>
                  </a:lnTo>
                  <a:lnTo>
                    <a:pt x="0" y="51343"/>
                  </a:lnTo>
                  <a:lnTo>
                    <a:pt x="30700" y="81211"/>
                  </a:lnTo>
                  <a:lnTo>
                    <a:pt x="43328" y="81135"/>
                  </a:lnTo>
                  <a:lnTo>
                    <a:pt x="49528" y="91797"/>
                  </a:lnTo>
                  <a:lnTo>
                    <a:pt x="91419" y="102761"/>
                  </a:lnTo>
                  <a:lnTo>
                    <a:pt x="102686" y="62004"/>
                  </a:lnTo>
                  <a:lnTo>
                    <a:pt x="96334" y="51418"/>
                  </a:lnTo>
                  <a:lnTo>
                    <a:pt x="102686" y="40832"/>
                  </a:lnTo>
                  <a:lnTo>
                    <a:pt x="91419" y="0"/>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65" name="Google Shape;165;p20"/>
            <p:cNvSpPr/>
            <p:nvPr/>
          </p:nvSpPr>
          <p:spPr>
            <a:xfrm>
              <a:off x="4345900" y="2317775"/>
              <a:ext cx="909300" cy="1054850"/>
            </a:xfrm>
            <a:custGeom>
              <a:rect b="b" l="l" r="r" t="t"/>
              <a:pathLst>
                <a:path extrusionOk="0" h="42194" w="36372">
                  <a:moveTo>
                    <a:pt x="22156" y="0"/>
                  </a:moveTo>
                  <a:cubicBezTo>
                    <a:pt x="16636" y="0"/>
                    <a:pt x="12856" y="2344"/>
                    <a:pt x="9982" y="6730"/>
                  </a:cubicBezTo>
                  <a:lnTo>
                    <a:pt x="9831" y="6730"/>
                  </a:lnTo>
                  <a:lnTo>
                    <a:pt x="9831" y="1135"/>
                  </a:lnTo>
                  <a:lnTo>
                    <a:pt x="1" y="1135"/>
                  </a:lnTo>
                  <a:lnTo>
                    <a:pt x="1" y="42118"/>
                  </a:lnTo>
                  <a:lnTo>
                    <a:pt x="9982" y="42118"/>
                  </a:lnTo>
                  <a:lnTo>
                    <a:pt x="9982" y="18904"/>
                  </a:lnTo>
                  <a:cubicBezTo>
                    <a:pt x="9982" y="13309"/>
                    <a:pt x="13460" y="9452"/>
                    <a:pt x="18300" y="9452"/>
                  </a:cubicBezTo>
                  <a:cubicBezTo>
                    <a:pt x="22837" y="9452"/>
                    <a:pt x="26239" y="12174"/>
                    <a:pt x="26239" y="17014"/>
                  </a:cubicBezTo>
                  <a:lnTo>
                    <a:pt x="26239" y="42194"/>
                  </a:lnTo>
                  <a:lnTo>
                    <a:pt x="36296" y="42194"/>
                  </a:lnTo>
                  <a:lnTo>
                    <a:pt x="36296" y="15426"/>
                  </a:lnTo>
                  <a:cubicBezTo>
                    <a:pt x="36372" y="6428"/>
                    <a:pt x="30701" y="0"/>
                    <a:pt x="22156" y="0"/>
                  </a:cubicBez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66" name="Google Shape;166;p20"/>
            <p:cNvSpPr/>
            <p:nvPr/>
          </p:nvSpPr>
          <p:spPr>
            <a:xfrm>
              <a:off x="3319425" y="2346125"/>
              <a:ext cx="897975" cy="1056750"/>
            </a:xfrm>
            <a:custGeom>
              <a:rect b="b" l="l" r="r" t="t"/>
              <a:pathLst>
                <a:path extrusionOk="0" h="42270" w="35919">
                  <a:moveTo>
                    <a:pt x="1" y="1"/>
                  </a:moveTo>
                  <a:lnTo>
                    <a:pt x="1" y="27373"/>
                  </a:lnTo>
                  <a:cubicBezTo>
                    <a:pt x="1" y="36371"/>
                    <a:pt x="5143" y="42269"/>
                    <a:pt x="14292" y="42269"/>
                  </a:cubicBezTo>
                  <a:cubicBezTo>
                    <a:pt x="20039" y="42269"/>
                    <a:pt x="23290" y="40077"/>
                    <a:pt x="26012" y="36296"/>
                  </a:cubicBezTo>
                  <a:lnTo>
                    <a:pt x="26315" y="36296"/>
                  </a:lnTo>
                  <a:lnTo>
                    <a:pt x="26315" y="41060"/>
                  </a:lnTo>
                  <a:lnTo>
                    <a:pt x="35918" y="41060"/>
                  </a:lnTo>
                  <a:lnTo>
                    <a:pt x="35918" y="1"/>
                  </a:lnTo>
                  <a:lnTo>
                    <a:pt x="25937" y="1"/>
                  </a:lnTo>
                  <a:lnTo>
                    <a:pt x="25786" y="23744"/>
                  </a:lnTo>
                  <a:cubicBezTo>
                    <a:pt x="25786" y="29188"/>
                    <a:pt x="22685" y="32969"/>
                    <a:pt x="17619" y="32969"/>
                  </a:cubicBezTo>
                  <a:cubicBezTo>
                    <a:pt x="12931" y="32969"/>
                    <a:pt x="10058" y="30322"/>
                    <a:pt x="10058" y="25483"/>
                  </a:cubicBezTo>
                  <a:lnTo>
                    <a:pt x="10058"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67" name="Google Shape;167;p20"/>
            <p:cNvSpPr/>
            <p:nvPr/>
          </p:nvSpPr>
          <p:spPr>
            <a:xfrm>
              <a:off x="5387500" y="2346125"/>
              <a:ext cx="249575" cy="1024600"/>
            </a:xfrm>
            <a:custGeom>
              <a:rect b="b" l="l" r="r" t="t"/>
              <a:pathLst>
                <a:path extrusionOk="0" h="40984" w="9983">
                  <a:moveTo>
                    <a:pt x="1" y="1"/>
                  </a:moveTo>
                  <a:lnTo>
                    <a:pt x="1" y="40984"/>
                  </a:lnTo>
                  <a:lnTo>
                    <a:pt x="9982" y="40984"/>
                  </a:lnTo>
                  <a:lnTo>
                    <a:pt x="9982"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68" name="Google Shape;168;p20"/>
            <p:cNvSpPr/>
            <p:nvPr/>
          </p:nvSpPr>
          <p:spPr>
            <a:xfrm>
              <a:off x="5387500" y="2026650"/>
              <a:ext cx="249575" cy="206075"/>
            </a:xfrm>
            <a:custGeom>
              <a:rect b="b" l="l" r="r" t="t"/>
              <a:pathLst>
                <a:path extrusionOk="0" h="8243" w="9983">
                  <a:moveTo>
                    <a:pt x="1" y="1"/>
                  </a:moveTo>
                  <a:lnTo>
                    <a:pt x="1" y="8243"/>
                  </a:lnTo>
                  <a:lnTo>
                    <a:pt x="9982" y="8243"/>
                  </a:lnTo>
                  <a:lnTo>
                    <a:pt x="9982"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69" name="Google Shape;169;p20"/>
            <p:cNvSpPr/>
            <p:nvPr/>
          </p:nvSpPr>
          <p:spPr>
            <a:xfrm>
              <a:off x="6340275" y="2346125"/>
              <a:ext cx="986800" cy="1363000"/>
            </a:xfrm>
            <a:custGeom>
              <a:rect b="b" l="l" r="r" t="t"/>
              <a:pathLst>
                <a:path extrusionOk="0" h="54520" w="39472">
                  <a:moveTo>
                    <a:pt x="0" y="1"/>
                  </a:moveTo>
                  <a:lnTo>
                    <a:pt x="11040" y="29188"/>
                  </a:lnTo>
                  <a:cubicBezTo>
                    <a:pt x="13384" y="35388"/>
                    <a:pt x="14140" y="38111"/>
                    <a:pt x="14140" y="40379"/>
                  </a:cubicBezTo>
                  <a:cubicBezTo>
                    <a:pt x="14140" y="43706"/>
                    <a:pt x="12325" y="45899"/>
                    <a:pt x="8091" y="45899"/>
                  </a:cubicBezTo>
                  <a:lnTo>
                    <a:pt x="4234" y="45899"/>
                  </a:lnTo>
                  <a:lnTo>
                    <a:pt x="4234" y="54519"/>
                  </a:lnTo>
                  <a:lnTo>
                    <a:pt x="10662" y="54519"/>
                  </a:lnTo>
                  <a:cubicBezTo>
                    <a:pt x="18979" y="54519"/>
                    <a:pt x="21853" y="51192"/>
                    <a:pt x="25029" y="42118"/>
                  </a:cubicBezTo>
                  <a:lnTo>
                    <a:pt x="39471" y="76"/>
                  </a:lnTo>
                  <a:lnTo>
                    <a:pt x="28734" y="1"/>
                  </a:lnTo>
                  <a:lnTo>
                    <a:pt x="22760" y="18526"/>
                  </a:lnTo>
                  <a:cubicBezTo>
                    <a:pt x="21399" y="22307"/>
                    <a:pt x="20416" y="27525"/>
                    <a:pt x="20416" y="27525"/>
                  </a:cubicBezTo>
                  <a:lnTo>
                    <a:pt x="20114" y="27525"/>
                  </a:lnTo>
                  <a:cubicBezTo>
                    <a:pt x="20114" y="27525"/>
                    <a:pt x="18753" y="22307"/>
                    <a:pt x="17467" y="18526"/>
                  </a:cubicBezTo>
                  <a:lnTo>
                    <a:pt x="10737"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70" name="Google Shape;170;p20"/>
            <p:cNvSpPr/>
            <p:nvPr/>
          </p:nvSpPr>
          <p:spPr>
            <a:xfrm>
              <a:off x="5712650" y="2026650"/>
              <a:ext cx="557700" cy="1347875"/>
            </a:xfrm>
            <a:custGeom>
              <a:rect b="b" l="l" r="r" t="t"/>
              <a:pathLst>
                <a:path extrusionOk="0" h="53915" w="22308">
                  <a:moveTo>
                    <a:pt x="5672" y="1"/>
                  </a:moveTo>
                  <a:lnTo>
                    <a:pt x="5672" y="12780"/>
                  </a:lnTo>
                  <a:lnTo>
                    <a:pt x="1" y="12780"/>
                  </a:lnTo>
                  <a:lnTo>
                    <a:pt x="1" y="19963"/>
                  </a:lnTo>
                  <a:lnTo>
                    <a:pt x="5672" y="19963"/>
                  </a:lnTo>
                  <a:lnTo>
                    <a:pt x="5672" y="44084"/>
                  </a:lnTo>
                  <a:cubicBezTo>
                    <a:pt x="5672" y="51797"/>
                    <a:pt x="11570" y="53914"/>
                    <a:pt x="16863" y="53914"/>
                  </a:cubicBezTo>
                  <a:cubicBezTo>
                    <a:pt x="21173" y="53914"/>
                    <a:pt x="22307" y="53687"/>
                    <a:pt x="22307" y="53687"/>
                  </a:cubicBezTo>
                  <a:lnTo>
                    <a:pt x="22307" y="45748"/>
                  </a:lnTo>
                  <a:lnTo>
                    <a:pt x="19812" y="45748"/>
                  </a:lnTo>
                  <a:cubicBezTo>
                    <a:pt x="19727" y="45750"/>
                    <a:pt x="19643" y="45752"/>
                    <a:pt x="19560" y="45752"/>
                  </a:cubicBezTo>
                  <a:cubicBezTo>
                    <a:pt x="17277" y="45752"/>
                    <a:pt x="15729" y="44734"/>
                    <a:pt x="15729" y="41816"/>
                  </a:cubicBezTo>
                  <a:lnTo>
                    <a:pt x="15729" y="20039"/>
                  </a:lnTo>
                  <a:lnTo>
                    <a:pt x="22156" y="20039"/>
                  </a:lnTo>
                  <a:lnTo>
                    <a:pt x="22156" y="12855"/>
                  </a:lnTo>
                  <a:lnTo>
                    <a:pt x="15729" y="12855"/>
                  </a:lnTo>
                  <a:lnTo>
                    <a:pt x="15729"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grpSp>
      <p:sp>
        <p:nvSpPr>
          <p:cNvPr id="171" name="Google Shape;171;p20"/>
          <p:cNvSpPr txBox="1"/>
          <p:nvPr>
            <p:ph idx="2" type="subTitle"/>
          </p:nvPr>
        </p:nvSpPr>
        <p:spPr>
          <a:xfrm>
            <a:off x="571525" y="4287075"/>
            <a:ext cx="6667500" cy="214200"/>
          </a:xfrm>
          <a:prstGeom prst="rect">
            <a:avLst/>
          </a:prstGeom>
          <a:noFill/>
          <a:ln>
            <a:noFill/>
          </a:ln>
        </p:spPr>
        <p:txBody>
          <a:bodyPr anchorCtr="0" anchor="b" bIns="0" lIns="0" spcFirstLastPara="1" rIns="0" wrap="square" tIns="0">
            <a:norm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2" name="Shape 172"/>
        <p:cNvGrpSpPr/>
        <p:nvPr/>
      </p:nvGrpSpPr>
      <p:grpSpPr>
        <a:xfrm>
          <a:off x="0" y="0"/>
          <a:ext cx="0" cy="0"/>
          <a:chOff x="0" y="0"/>
          <a:chExt cx="0" cy="0"/>
        </a:xfrm>
      </p:grpSpPr>
      <p:sp>
        <p:nvSpPr>
          <p:cNvPr id="173" name="Google Shape;173;p21"/>
          <p:cNvSpPr txBox="1"/>
          <p:nvPr>
            <p:ph type="title"/>
          </p:nvPr>
        </p:nvSpPr>
        <p:spPr>
          <a:xfrm>
            <a:off x="451106" y="49377"/>
            <a:ext cx="2981100" cy="283800"/>
          </a:xfrm>
          <a:prstGeom prst="rect">
            <a:avLst/>
          </a:prstGeom>
        </p:spPr>
        <p:txBody>
          <a:bodyPr anchorCtr="0" anchor="t" bIns="91425" lIns="0" spcFirstLastPara="1" rIns="91425" wrap="square" tIns="91425">
            <a:normAutofit/>
          </a:bodyPr>
          <a:lstStyle>
            <a:lvl1pPr lvl="0" rtl="0">
              <a:spcBef>
                <a:spcPts val="0"/>
              </a:spcBef>
              <a:spcAft>
                <a:spcPts val="0"/>
              </a:spcAft>
              <a:buClr>
                <a:schemeClr val="lt1"/>
              </a:buClr>
              <a:buSzPts val="800"/>
              <a:buFont typeface="Inter Medium"/>
              <a:buNone/>
              <a:defRPr sz="8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9pPr>
          </a:lstStyle>
          <a:p/>
        </p:txBody>
      </p:sp>
      <p:pic>
        <p:nvPicPr>
          <p:cNvPr id="174" name="Google Shape;174;p21"/>
          <p:cNvPicPr preferRelativeResize="0"/>
          <p:nvPr/>
        </p:nvPicPr>
        <p:blipFill>
          <a:blip r:embed="rId2">
            <a:alphaModFix/>
          </a:blip>
          <a:stretch>
            <a:fillRect/>
          </a:stretch>
        </p:blipFill>
        <p:spPr>
          <a:xfrm>
            <a:off x="172779" y="163998"/>
            <a:ext cx="283750" cy="283750"/>
          </a:xfrm>
          <a:prstGeom prst="rect">
            <a:avLst/>
          </a:prstGeom>
          <a:noFill/>
          <a:ln>
            <a:noFill/>
          </a:ln>
        </p:spPr>
      </p:pic>
      <p:pic>
        <p:nvPicPr>
          <p:cNvPr id="175" name="Google Shape;175;p21"/>
          <p:cNvPicPr preferRelativeResize="0"/>
          <p:nvPr/>
        </p:nvPicPr>
        <p:blipFill rotWithShape="1">
          <a:blip r:embed="rId3">
            <a:alphaModFix/>
          </a:blip>
          <a:srcRect b="0" l="35707" r="0" t="0"/>
          <a:stretch/>
        </p:blipFill>
        <p:spPr>
          <a:xfrm>
            <a:off x="8607397" y="4862457"/>
            <a:ext cx="401950" cy="2181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bg>
      <p:bgPr>
        <a:solidFill>
          <a:srgbClr val="191919"/>
        </a:solidFill>
      </p:bgPr>
    </p:bg>
    <p:spTree>
      <p:nvGrpSpPr>
        <p:cNvPr id="176" name="Shape 176"/>
        <p:cNvGrpSpPr/>
        <p:nvPr/>
      </p:nvGrpSpPr>
      <p:grpSpPr>
        <a:xfrm>
          <a:off x="0" y="0"/>
          <a:ext cx="0" cy="0"/>
          <a:chOff x="0" y="0"/>
          <a:chExt cx="0" cy="0"/>
        </a:xfrm>
      </p:grpSpPr>
      <p:sp>
        <p:nvSpPr>
          <p:cNvPr id="177" name="Google Shape;177;p22"/>
          <p:cNvSpPr txBox="1"/>
          <p:nvPr>
            <p:ph type="title"/>
          </p:nvPr>
        </p:nvSpPr>
        <p:spPr>
          <a:xfrm>
            <a:off x="451106" y="49377"/>
            <a:ext cx="2981100" cy="283800"/>
          </a:xfrm>
          <a:prstGeom prst="rect">
            <a:avLst/>
          </a:prstGeom>
        </p:spPr>
        <p:txBody>
          <a:bodyPr anchorCtr="0" anchor="t" bIns="91425" lIns="0" spcFirstLastPara="1" rIns="91425" wrap="square" tIns="91425">
            <a:normAutofit/>
          </a:bodyPr>
          <a:lstStyle>
            <a:lvl1pPr lvl="0" rtl="0">
              <a:spcBef>
                <a:spcPts val="0"/>
              </a:spcBef>
              <a:spcAft>
                <a:spcPts val="0"/>
              </a:spcAft>
              <a:buClr>
                <a:schemeClr val="lt1"/>
              </a:buClr>
              <a:buSzPts val="800"/>
              <a:buFont typeface="Inter Medium"/>
              <a:buNone/>
              <a:defRPr sz="8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2800"/>
              <a:buFont typeface="Inter Medium"/>
              <a:buNone/>
              <a:defRPr>
                <a:solidFill>
                  <a:schemeClr val="lt1"/>
                </a:solidFill>
                <a:latin typeface="Inter Medium"/>
                <a:ea typeface="Inter Medium"/>
                <a:cs typeface="Inter Medium"/>
                <a:sym typeface="Inter Medium"/>
              </a:defRPr>
            </a:lvl9pPr>
          </a:lstStyle>
          <a:p/>
        </p:txBody>
      </p:sp>
      <p:pic>
        <p:nvPicPr>
          <p:cNvPr id="178" name="Google Shape;178;p22"/>
          <p:cNvPicPr preferRelativeResize="0"/>
          <p:nvPr/>
        </p:nvPicPr>
        <p:blipFill>
          <a:blip r:embed="rId2">
            <a:alphaModFix/>
          </a:blip>
          <a:stretch>
            <a:fillRect/>
          </a:stretch>
        </p:blipFill>
        <p:spPr>
          <a:xfrm>
            <a:off x="172779" y="163998"/>
            <a:ext cx="283750" cy="283750"/>
          </a:xfrm>
          <a:prstGeom prst="rect">
            <a:avLst/>
          </a:prstGeom>
          <a:noFill/>
          <a:ln>
            <a:noFill/>
          </a:ln>
        </p:spPr>
      </p:pic>
      <p:pic>
        <p:nvPicPr>
          <p:cNvPr id="179" name="Google Shape;179;p22"/>
          <p:cNvPicPr preferRelativeResize="0"/>
          <p:nvPr/>
        </p:nvPicPr>
        <p:blipFill rotWithShape="1">
          <a:blip r:embed="rId3">
            <a:alphaModFix/>
          </a:blip>
          <a:srcRect b="0" l="35707" r="0" t="0"/>
          <a:stretch/>
        </p:blipFill>
        <p:spPr>
          <a:xfrm>
            <a:off x="8607397" y="4862457"/>
            <a:ext cx="401950" cy="218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enArt 2 1">
  <p:cSld name="TITLE_2_1_3">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3"/>
          <p:cNvSpPr/>
          <p:nvPr/>
        </p:nvSpPr>
        <p:spPr>
          <a:xfrm>
            <a:off x="0" y="0"/>
            <a:ext cx="9144000" cy="5143500"/>
          </a:xfrm>
          <a:prstGeom prst="rect">
            <a:avLst/>
          </a:prstGeom>
          <a:solidFill>
            <a:srgbClr val="000000">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txBox="1"/>
          <p:nvPr>
            <p:ph type="ctrTitle"/>
          </p:nvPr>
        </p:nvSpPr>
        <p:spPr>
          <a:xfrm>
            <a:off x="571525" y="428700"/>
            <a:ext cx="7048500" cy="2203800"/>
          </a:xfrm>
          <a:prstGeom prst="rect">
            <a:avLst/>
          </a:prstGeom>
          <a:noFill/>
          <a:ln>
            <a:noFill/>
          </a:ln>
        </p:spPr>
        <p:txBody>
          <a:bodyPr anchorCtr="0" anchor="t" bIns="0" lIns="0" spcFirstLastPara="1" rIns="0" wrap="square" tIns="0">
            <a:normAutofit/>
          </a:bodyPr>
          <a:lstStyle>
            <a:lvl1pPr lvl="0"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1pPr>
            <a:lvl2pPr lvl="1"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2pPr>
            <a:lvl3pPr lvl="2"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3pPr>
            <a:lvl4pPr lvl="3"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4pPr>
            <a:lvl5pPr lvl="4"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5pPr>
            <a:lvl6pPr lvl="5"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6pPr>
            <a:lvl7pPr lvl="6"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7pPr>
            <a:lvl8pPr lvl="7"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8pPr>
            <a:lvl9pPr lvl="8" rtl="0">
              <a:lnSpc>
                <a:spcPct val="100000"/>
              </a:lnSpc>
              <a:spcBef>
                <a:spcPts val="0"/>
              </a:spcBef>
              <a:spcAft>
                <a:spcPts val="0"/>
              </a:spcAft>
              <a:buClr>
                <a:schemeClr val="lt1"/>
              </a:buClr>
              <a:buSzPts val="4800"/>
              <a:buFont typeface="Inter ExtraBold"/>
              <a:buNone/>
              <a:defRPr b="0" sz="4800">
                <a:solidFill>
                  <a:schemeClr val="lt1"/>
                </a:solidFill>
                <a:latin typeface="Inter ExtraBold"/>
                <a:ea typeface="Inter ExtraBold"/>
                <a:cs typeface="Inter ExtraBold"/>
                <a:sym typeface="Inter ExtraBold"/>
              </a:defRPr>
            </a:lvl9pPr>
          </a:lstStyle>
          <a:p/>
        </p:txBody>
      </p:sp>
      <p:sp>
        <p:nvSpPr>
          <p:cNvPr id="183" name="Google Shape;183;p23"/>
          <p:cNvSpPr txBox="1"/>
          <p:nvPr>
            <p:ph idx="1" type="subTitle"/>
          </p:nvPr>
        </p:nvSpPr>
        <p:spPr>
          <a:xfrm>
            <a:off x="571525" y="3000950"/>
            <a:ext cx="6667500" cy="857400"/>
          </a:xfrm>
          <a:prstGeom prst="rect">
            <a:avLst/>
          </a:prstGeom>
          <a:noFill/>
          <a:ln>
            <a:noFill/>
          </a:ln>
        </p:spPr>
        <p:txBody>
          <a:bodyPr anchorCtr="0" anchor="t" bIns="0" lIns="0" spcFirstLastPara="1" rIns="0" wrap="square" tIns="0">
            <a:normAutofit/>
          </a:bodyPr>
          <a:lstStyle>
            <a:lvl1pPr lvl="0" rtl="0">
              <a:lnSpc>
                <a:spcPct val="115000"/>
              </a:lnSpc>
              <a:spcBef>
                <a:spcPts val="0"/>
              </a:spcBef>
              <a:spcAft>
                <a:spcPts val="0"/>
              </a:spcAft>
              <a:buClr>
                <a:schemeClr val="lt1"/>
              </a:buClr>
              <a:buSzPts val="1800"/>
              <a:buNone/>
              <a:defRPr sz="1800">
                <a:solidFill>
                  <a:schemeClr val="lt1"/>
                </a:solidFill>
              </a:defRPr>
            </a:lvl1pPr>
            <a:lvl2pPr lvl="1" rtl="0">
              <a:lnSpc>
                <a:spcPct val="115000"/>
              </a:lnSpc>
              <a:spcBef>
                <a:spcPts val="1200"/>
              </a:spcBef>
              <a:spcAft>
                <a:spcPts val="0"/>
              </a:spcAft>
              <a:buClr>
                <a:schemeClr val="lt1"/>
              </a:buClr>
              <a:buSzPts val="1800"/>
              <a:buNone/>
              <a:defRPr sz="1800">
                <a:solidFill>
                  <a:schemeClr val="lt1"/>
                </a:solidFill>
              </a:defRPr>
            </a:lvl2pPr>
            <a:lvl3pPr lvl="2" rtl="0">
              <a:lnSpc>
                <a:spcPct val="115000"/>
              </a:lnSpc>
              <a:spcBef>
                <a:spcPts val="1200"/>
              </a:spcBef>
              <a:spcAft>
                <a:spcPts val="0"/>
              </a:spcAft>
              <a:buClr>
                <a:schemeClr val="lt1"/>
              </a:buClr>
              <a:buSzPts val="1800"/>
              <a:buNone/>
              <a:defRPr sz="1800">
                <a:solidFill>
                  <a:schemeClr val="lt1"/>
                </a:solidFill>
              </a:defRPr>
            </a:lvl3pPr>
            <a:lvl4pPr lvl="3" rtl="0">
              <a:lnSpc>
                <a:spcPct val="115000"/>
              </a:lnSpc>
              <a:spcBef>
                <a:spcPts val="1200"/>
              </a:spcBef>
              <a:spcAft>
                <a:spcPts val="0"/>
              </a:spcAft>
              <a:buClr>
                <a:schemeClr val="lt1"/>
              </a:buClr>
              <a:buSzPts val="1800"/>
              <a:buNone/>
              <a:defRPr sz="1800">
                <a:solidFill>
                  <a:schemeClr val="lt1"/>
                </a:solidFill>
              </a:defRPr>
            </a:lvl4pPr>
            <a:lvl5pPr lvl="4" rtl="0">
              <a:lnSpc>
                <a:spcPct val="115000"/>
              </a:lnSpc>
              <a:spcBef>
                <a:spcPts val="1200"/>
              </a:spcBef>
              <a:spcAft>
                <a:spcPts val="0"/>
              </a:spcAft>
              <a:buClr>
                <a:schemeClr val="lt1"/>
              </a:buClr>
              <a:buSzPts val="1800"/>
              <a:buNone/>
              <a:defRPr sz="1800">
                <a:solidFill>
                  <a:schemeClr val="lt1"/>
                </a:solidFill>
              </a:defRPr>
            </a:lvl5pPr>
            <a:lvl6pPr lvl="5" rtl="0">
              <a:lnSpc>
                <a:spcPct val="115000"/>
              </a:lnSpc>
              <a:spcBef>
                <a:spcPts val="1200"/>
              </a:spcBef>
              <a:spcAft>
                <a:spcPts val="0"/>
              </a:spcAft>
              <a:buClr>
                <a:schemeClr val="lt1"/>
              </a:buClr>
              <a:buSzPts val="1800"/>
              <a:buNone/>
              <a:defRPr sz="1800">
                <a:solidFill>
                  <a:schemeClr val="lt1"/>
                </a:solidFill>
              </a:defRPr>
            </a:lvl6pPr>
            <a:lvl7pPr lvl="6" rtl="0">
              <a:lnSpc>
                <a:spcPct val="115000"/>
              </a:lnSpc>
              <a:spcBef>
                <a:spcPts val="1200"/>
              </a:spcBef>
              <a:spcAft>
                <a:spcPts val="0"/>
              </a:spcAft>
              <a:buClr>
                <a:schemeClr val="lt1"/>
              </a:buClr>
              <a:buSzPts val="1800"/>
              <a:buNone/>
              <a:defRPr sz="1800">
                <a:solidFill>
                  <a:schemeClr val="lt1"/>
                </a:solidFill>
              </a:defRPr>
            </a:lvl7pPr>
            <a:lvl8pPr lvl="7" rtl="0">
              <a:lnSpc>
                <a:spcPct val="115000"/>
              </a:lnSpc>
              <a:spcBef>
                <a:spcPts val="1200"/>
              </a:spcBef>
              <a:spcAft>
                <a:spcPts val="0"/>
              </a:spcAft>
              <a:buClr>
                <a:schemeClr val="lt1"/>
              </a:buClr>
              <a:buSzPts val="1800"/>
              <a:buNone/>
              <a:defRPr sz="1800">
                <a:solidFill>
                  <a:schemeClr val="lt1"/>
                </a:solidFill>
              </a:defRPr>
            </a:lvl8pPr>
            <a:lvl9pPr lvl="8" rtl="0">
              <a:lnSpc>
                <a:spcPct val="115000"/>
              </a:lnSpc>
              <a:spcBef>
                <a:spcPts val="1200"/>
              </a:spcBef>
              <a:spcAft>
                <a:spcPts val="1200"/>
              </a:spcAft>
              <a:buClr>
                <a:schemeClr val="lt1"/>
              </a:buClr>
              <a:buSzPts val="1800"/>
              <a:buNone/>
              <a:defRPr sz="1800">
                <a:solidFill>
                  <a:schemeClr val="lt1"/>
                </a:solidFill>
              </a:defRPr>
            </a:lvl9pPr>
          </a:lstStyle>
          <a:p/>
        </p:txBody>
      </p:sp>
      <p:grpSp>
        <p:nvGrpSpPr>
          <p:cNvPr id="184" name="Google Shape;184;p23"/>
          <p:cNvGrpSpPr/>
          <p:nvPr/>
        </p:nvGrpSpPr>
        <p:grpSpPr>
          <a:xfrm>
            <a:off x="8187968" y="4740683"/>
            <a:ext cx="471415" cy="164675"/>
            <a:chOff x="238125" y="1563525"/>
            <a:chExt cx="7088950" cy="2569025"/>
          </a:xfrm>
        </p:grpSpPr>
        <p:sp>
          <p:nvSpPr>
            <p:cNvPr id="185" name="Google Shape;185;p23"/>
            <p:cNvSpPr/>
            <p:nvPr/>
          </p:nvSpPr>
          <p:spPr>
            <a:xfrm>
              <a:off x="238125" y="1563525"/>
              <a:ext cx="2567150" cy="2569025"/>
            </a:xfrm>
            <a:custGeom>
              <a:rect b="b" l="l" r="r" t="t"/>
              <a:pathLst>
                <a:path extrusionOk="0" h="102761" w="102686">
                  <a:moveTo>
                    <a:pt x="76371" y="15199"/>
                  </a:moveTo>
                  <a:lnTo>
                    <a:pt x="57921" y="46201"/>
                  </a:lnTo>
                  <a:lnTo>
                    <a:pt x="21097" y="46201"/>
                  </a:lnTo>
                  <a:lnTo>
                    <a:pt x="44311" y="23289"/>
                  </a:lnTo>
                  <a:lnTo>
                    <a:pt x="76371" y="15199"/>
                  </a:lnTo>
                  <a:close/>
                  <a:moveTo>
                    <a:pt x="85370" y="20340"/>
                  </a:moveTo>
                  <a:lnTo>
                    <a:pt x="94217" y="51343"/>
                  </a:lnTo>
                  <a:lnTo>
                    <a:pt x="85370" y="82345"/>
                  </a:lnTo>
                  <a:lnTo>
                    <a:pt x="66919" y="51343"/>
                  </a:lnTo>
                  <a:lnTo>
                    <a:pt x="85370" y="20340"/>
                  </a:lnTo>
                  <a:close/>
                  <a:moveTo>
                    <a:pt x="58073" y="56333"/>
                  </a:moveTo>
                  <a:lnTo>
                    <a:pt x="76447" y="87335"/>
                  </a:lnTo>
                  <a:lnTo>
                    <a:pt x="44311" y="79320"/>
                  </a:lnTo>
                  <a:lnTo>
                    <a:pt x="21172" y="56333"/>
                  </a:lnTo>
                  <a:close/>
                  <a:moveTo>
                    <a:pt x="91419" y="0"/>
                  </a:moveTo>
                  <a:lnTo>
                    <a:pt x="49528" y="10889"/>
                  </a:lnTo>
                  <a:lnTo>
                    <a:pt x="43328" y="21550"/>
                  </a:lnTo>
                  <a:lnTo>
                    <a:pt x="30700" y="21475"/>
                  </a:lnTo>
                  <a:lnTo>
                    <a:pt x="0" y="51343"/>
                  </a:lnTo>
                  <a:lnTo>
                    <a:pt x="30700" y="81211"/>
                  </a:lnTo>
                  <a:lnTo>
                    <a:pt x="43328" y="81135"/>
                  </a:lnTo>
                  <a:lnTo>
                    <a:pt x="49528" y="91797"/>
                  </a:lnTo>
                  <a:lnTo>
                    <a:pt x="91419" y="102761"/>
                  </a:lnTo>
                  <a:lnTo>
                    <a:pt x="102686" y="62004"/>
                  </a:lnTo>
                  <a:lnTo>
                    <a:pt x="96334" y="51418"/>
                  </a:lnTo>
                  <a:lnTo>
                    <a:pt x="102686" y="40832"/>
                  </a:lnTo>
                  <a:lnTo>
                    <a:pt x="91419" y="0"/>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86" name="Google Shape;186;p23"/>
            <p:cNvSpPr/>
            <p:nvPr/>
          </p:nvSpPr>
          <p:spPr>
            <a:xfrm>
              <a:off x="4345900" y="2317775"/>
              <a:ext cx="909300" cy="1054850"/>
            </a:xfrm>
            <a:custGeom>
              <a:rect b="b" l="l" r="r" t="t"/>
              <a:pathLst>
                <a:path extrusionOk="0" h="42194" w="36372">
                  <a:moveTo>
                    <a:pt x="22156" y="0"/>
                  </a:moveTo>
                  <a:cubicBezTo>
                    <a:pt x="16636" y="0"/>
                    <a:pt x="12856" y="2344"/>
                    <a:pt x="9982" y="6730"/>
                  </a:cubicBezTo>
                  <a:lnTo>
                    <a:pt x="9831" y="6730"/>
                  </a:lnTo>
                  <a:lnTo>
                    <a:pt x="9831" y="1135"/>
                  </a:lnTo>
                  <a:lnTo>
                    <a:pt x="1" y="1135"/>
                  </a:lnTo>
                  <a:lnTo>
                    <a:pt x="1" y="42118"/>
                  </a:lnTo>
                  <a:lnTo>
                    <a:pt x="9982" y="42118"/>
                  </a:lnTo>
                  <a:lnTo>
                    <a:pt x="9982" y="18904"/>
                  </a:lnTo>
                  <a:cubicBezTo>
                    <a:pt x="9982" y="13309"/>
                    <a:pt x="13460" y="9452"/>
                    <a:pt x="18300" y="9452"/>
                  </a:cubicBezTo>
                  <a:cubicBezTo>
                    <a:pt x="22837" y="9452"/>
                    <a:pt x="26239" y="12174"/>
                    <a:pt x="26239" y="17014"/>
                  </a:cubicBezTo>
                  <a:lnTo>
                    <a:pt x="26239" y="42194"/>
                  </a:lnTo>
                  <a:lnTo>
                    <a:pt x="36296" y="42194"/>
                  </a:lnTo>
                  <a:lnTo>
                    <a:pt x="36296" y="15426"/>
                  </a:lnTo>
                  <a:cubicBezTo>
                    <a:pt x="36372" y="6428"/>
                    <a:pt x="30701" y="0"/>
                    <a:pt x="22156" y="0"/>
                  </a:cubicBez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87" name="Google Shape;187;p23"/>
            <p:cNvSpPr/>
            <p:nvPr/>
          </p:nvSpPr>
          <p:spPr>
            <a:xfrm>
              <a:off x="3319425" y="2346125"/>
              <a:ext cx="897975" cy="1056750"/>
            </a:xfrm>
            <a:custGeom>
              <a:rect b="b" l="l" r="r" t="t"/>
              <a:pathLst>
                <a:path extrusionOk="0" h="42270" w="35919">
                  <a:moveTo>
                    <a:pt x="1" y="1"/>
                  </a:moveTo>
                  <a:lnTo>
                    <a:pt x="1" y="27373"/>
                  </a:lnTo>
                  <a:cubicBezTo>
                    <a:pt x="1" y="36371"/>
                    <a:pt x="5143" y="42269"/>
                    <a:pt x="14292" y="42269"/>
                  </a:cubicBezTo>
                  <a:cubicBezTo>
                    <a:pt x="20039" y="42269"/>
                    <a:pt x="23290" y="40077"/>
                    <a:pt x="26012" y="36296"/>
                  </a:cubicBezTo>
                  <a:lnTo>
                    <a:pt x="26315" y="36296"/>
                  </a:lnTo>
                  <a:lnTo>
                    <a:pt x="26315" y="41060"/>
                  </a:lnTo>
                  <a:lnTo>
                    <a:pt x="35918" y="41060"/>
                  </a:lnTo>
                  <a:lnTo>
                    <a:pt x="35918" y="1"/>
                  </a:lnTo>
                  <a:lnTo>
                    <a:pt x="25937" y="1"/>
                  </a:lnTo>
                  <a:lnTo>
                    <a:pt x="25786" y="23744"/>
                  </a:lnTo>
                  <a:cubicBezTo>
                    <a:pt x="25786" y="29188"/>
                    <a:pt x="22685" y="32969"/>
                    <a:pt x="17619" y="32969"/>
                  </a:cubicBezTo>
                  <a:cubicBezTo>
                    <a:pt x="12931" y="32969"/>
                    <a:pt x="10058" y="30322"/>
                    <a:pt x="10058" y="25483"/>
                  </a:cubicBezTo>
                  <a:lnTo>
                    <a:pt x="10058"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88" name="Google Shape;188;p23"/>
            <p:cNvSpPr/>
            <p:nvPr/>
          </p:nvSpPr>
          <p:spPr>
            <a:xfrm>
              <a:off x="5387500" y="2346125"/>
              <a:ext cx="249575" cy="1024600"/>
            </a:xfrm>
            <a:custGeom>
              <a:rect b="b" l="l" r="r" t="t"/>
              <a:pathLst>
                <a:path extrusionOk="0" h="40984" w="9983">
                  <a:moveTo>
                    <a:pt x="1" y="1"/>
                  </a:moveTo>
                  <a:lnTo>
                    <a:pt x="1" y="40984"/>
                  </a:lnTo>
                  <a:lnTo>
                    <a:pt x="9982" y="40984"/>
                  </a:lnTo>
                  <a:lnTo>
                    <a:pt x="9982"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89" name="Google Shape;189;p23"/>
            <p:cNvSpPr/>
            <p:nvPr/>
          </p:nvSpPr>
          <p:spPr>
            <a:xfrm>
              <a:off x="5387500" y="2026650"/>
              <a:ext cx="249575" cy="206075"/>
            </a:xfrm>
            <a:custGeom>
              <a:rect b="b" l="l" r="r" t="t"/>
              <a:pathLst>
                <a:path extrusionOk="0" h="8243" w="9983">
                  <a:moveTo>
                    <a:pt x="1" y="1"/>
                  </a:moveTo>
                  <a:lnTo>
                    <a:pt x="1" y="8243"/>
                  </a:lnTo>
                  <a:lnTo>
                    <a:pt x="9982" y="8243"/>
                  </a:lnTo>
                  <a:lnTo>
                    <a:pt x="9982"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90" name="Google Shape;190;p23"/>
            <p:cNvSpPr/>
            <p:nvPr/>
          </p:nvSpPr>
          <p:spPr>
            <a:xfrm>
              <a:off x="6340275" y="2346125"/>
              <a:ext cx="986800" cy="1363000"/>
            </a:xfrm>
            <a:custGeom>
              <a:rect b="b" l="l" r="r" t="t"/>
              <a:pathLst>
                <a:path extrusionOk="0" h="54520" w="39472">
                  <a:moveTo>
                    <a:pt x="0" y="1"/>
                  </a:moveTo>
                  <a:lnTo>
                    <a:pt x="11040" y="29188"/>
                  </a:lnTo>
                  <a:cubicBezTo>
                    <a:pt x="13384" y="35388"/>
                    <a:pt x="14140" y="38111"/>
                    <a:pt x="14140" y="40379"/>
                  </a:cubicBezTo>
                  <a:cubicBezTo>
                    <a:pt x="14140" y="43706"/>
                    <a:pt x="12325" y="45899"/>
                    <a:pt x="8091" y="45899"/>
                  </a:cubicBezTo>
                  <a:lnTo>
                    <a:pt x="4234" y="45899"/>
                  </a:lnTo>
                  <a:lnTo>
                    <a:pt x="4234" y="54519"/>
                  </a:lnTo>
                  <a:lnTo>
                    <a:pt x="10662" y="54519"/>
                  </a:lnTo>
                  <a:cubicBezTo>
                    <a:pt x="18979" y="54519"/>
                    <a:pt x="21853" y="51192"/>
                    <a:pt x="25029" y="42118"/>
                  </a:cubicBezTo>
                  <a:lnTo>
                    <a:pt x="39471" y="76"/>
                  </a:lnTo>
                  <a:lnTo>
                    <a:pt x="28734" y="1"/>
                  </a:lnTo>
                  <a:lnTo>
                    <a:pt x="22760" y="18526"/>
                  </a:lnTo>
                  <a:cubicBezTo>
                    <a:pt x="21399" y="22307"/>
                    <a:pt x="20416" y="27525"/>
                    <a:pt x="20416" y="27525"/>
                  </a:cubicBezTo>
                  <a:lnTo>
                    <a:pt x="20114" y="27525"/>
                  </a:lnTo>
                  <a:cubicBezTo>
                    <a:pt x="20114" y="27525"/>
                    <a:pt x="18753" y="22307"/>
                    <a:pt x="17467" y="18526"/>
                  </a:cubicBezTo>
                  <a:lnTo>
                    <a:pt x="10737"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sp>
          <p:nvSpPr>
            <p:cNvPr id="191" name="Google Shape;191;p23"/>
            <p:cNvSpPr/>
            <p:nvPr/>
          </p:nvSpPr>
          <p:spPr>
            <a:xfrm>
              <a:off x="5712650" y="2026650"/>
              <a:ext cx="557700" cy="1347875"/>
            </a:xfrm>
            <a:custGeom>
              <a:rect b="b" l="l" r="r" t="t"/>
              <a:pathLst>
                <a:path extrusionOk="0" h="53915" w="22308">
                  <a:moveTo>
                    <a:pt x="5672" y="1"/>
                  </a:moveTo>
                  <a:lnTo>
                    <a:pt x="5672" y="12780"/>
                  </a:lnTo>
                  <a:lnTo>
                    <a:pt x="1" y="12780"/>
                  </a:lnTo>
                  <a:lnTo>
                    <a:pt x="1" y="19963"/>
                  </a:lnTo>
                  <a:lnTo>
                    <a:pt x="5672" y="19963"/>
                  </a:lnTo>
                  <a:lnTo>
                    <a:pt x="5672" y="44084"/>
                  </a:lnTo>
                  <a:cubicBezTo>
                    <a:pt x="5672" y="51797"/>
                    <a:pt x="11570" y="53914"/>
                    <a:pt x="16863" y="53914"/>
                  </a:cubicBezTo>
                  <a:cubicBezTo>
                    <a:pt x="21173" y="53914"/>
                    <a:pt x="22307" y="53687"/>
                    <a:pt x="22307" y="53687"/>
                  </a:cubicBezTo>
                  <a:lnTo>
                    <a:pt x="22307" y="45748"/>
                  </a:lnTo>
                  <a:lnTo>
                    <a:pt x="19812" y="45748"/>
                  </a:lnTo>
                  <a:cubicBezTo>
                    <a:pt x="19727" y="45750"/>
                    <a:pt x="19643" y="45752"/>
                    <a:pt x="19560" y="45752"/>
                  </a:cubicBezTo>
                  <a:cubicBezTo>
                    <a:pt x="17277" y="45752"/>
                    <a:pt x="15729" y="44734"/>
                    <a:pt x="15729" y="41816"/>
                  </a:cubicBezTo>
                  <a:lnTo>
                    <a:pt x="15729" y="20039"/>
                  </a:lnTo>
                  <a:lnTo>
                    <a:pt x="22156" y="20039"/>
                  </a:lnTo>
                  <a:lnTo>
                    <a:pt x="22156" y="12855"/>
                  </a:lnTo>
                  <a:lnTo>
                    <a:pt x="15729" y="12855"/>
                  </a:lnTo>
                  <a:lnTo>
                    <a:pt x="15729" y="1"/>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400"/>
            </a:p>
          </p:txBody>
        </p:sp>
      </p:grpSp>
      <p:sp>
        <p:nvSpPr>
          <p:cNvPr id="192" name="Google Shape;192;p23"/>
          <p:cNvSpPr txBox="1"/>
          <p:nvPr>
            <p:ph idx="2" type="subTitle"/>
          </p:nvPr>
        </p:nvSpPr>
        <p:spPr>
          <a:xfrm>
            <a:off x="571525" y="4287075"/>
            <a:ext cx="6667500" cy="214200"/>
          </a:xfrm>
          <a:prstGeom prst="rect">
            <a:avLst/>
          </a:prstGeom>
          <a:noFill/>
          <a:ln>
            <a:noFill/>
          </a:ln>
        </p:spPr>
        <p:txBody>
          <a:bodyPr anchorCtr="0" anchor="b" bIns="0" lIns="0" spcFirstLastPara="1" rIns="0" wrap="square" tIns="0">
            <a:norm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Bullet list 1 - dark">
  <p:cSld name="CUSTOM_3_2_1_1_1_3">
    <p:bg>
      <p:bgPr>
        <a:solidFill>
          <a:schemeClr val="dk1"/>
        </a:solidFill>
      </p:bgPr>
    </p:bg>
    <p:spTree>
      <p:nvGrpSpPr>
        <p:cNvPr id="193" name="Shape 193"/>
        <p:cNvGrpSpPr/>
        <p:nvPr/>
      </p:nvGrpSpPr>
      <p:grpSpPr>
        <a:xfrm>
          <a:off x="0" y="0"/>
          <a:ext cx="0" cy="0"/>
          <a:chOff x="0" y="0"/>
          <a:chExt cx="0" cy="0"/>
        </a:xfrm>
      </p:grpSpPr>
      <p:sp>
        <p:nvSpPr>
          <p:cNvPr id="194" name="Google Shape;194;p24"/>
          <p:cNvSpPr txBox="1"/>
          <p:nvPr>
            <p:ph type="title"/>
          </p:nvPr>
        </p:nvSpPr>
        <p:spPr>
          <a:xfrm>
            <a:off x="430013" y="470838"/>
            <a:ext cx="3618900" cy="4199400"/>
          </a:xfrm>
          <a:prstGeom prst="rect">
            <a:avLst/>
          </a:prstGeom>
        </p:spPr>
        <p:txBody>
          <a:bodyPr anchorCtr="0" anchor="ctr" bIns="457200" lIns="0" spcFirstLastPara="1" rIns="0" wrap="square" tIns="0">
            <a:normAutofit/>
          </a:bodyPr>
          <a:lstStyle>
            <a:lvl1pPr lvl="0"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1pPr>
            <a:lvl2pPr lvl="1"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2pPr>
            <a:lvl3pPr lvl="2"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3pPr>
            <a:lvl4pPr lvl="3"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4pPr>
            <a:lvl5pPr lvl="4"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5pPr>
            <a:lvl6pPr lvl="5"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6pPr>
            <a:lvl7pPr lvl="6"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7pPr>
            <a:lvl8pPr lvl="7"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8pPr>
            <a:lvl9pPr lvl="8"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9pPr>
          </a:lstStyle>
          <a:p/>
        </p:txBody>
      </p:sp>
      <p:sp>
        <p:nvSpPr>
          <p:cNvPr id="195" name="Google Shape;195;p24"/>
          <p:cNvSpPr txBox="1"/>
          <p:nvPr>
            <p:ph idx="1" type="body"/>
          </p:nvPr>
        </p:nvSpPr>
        <p:spPr>
          <a:xfrm>
            <a:off x="7188250" y="874825"/>
            <a:ext cx="1566900" cy="799500"/>
          </a:xfrm>
          <a:prstGeom prst="rect">
            <a:avLst/>
          </a:prstGeom>
        </p:spPr>
        <p:txBody>
          <a:bodyPr anchorCtr="0" anchor="t" bIns="228600" lIns="0" spcFirstLastPara="1" rIns="0" wrap="square" tIns="0">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196" name="Google Shape;196;p24"/>
          <p:cNvSpPr txBox="1"/>
          <p:nvPr>
            <p:ph idx="2" type="subTitle"/>
          </p:nvPr>
        </p:nvSpPr>
        <p:spPr>
          <a:xfrm>
            <a:off x="6983388" y="677496"/>
            <a:ext cx="1794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197" name="Google Shape;197;p24"/>
          <p:cNvSpPr txBox="1"/>
          <p:nvPr>
            <p:ph idx="3" type="subTitle"/>
          </p:nvPr>
        </p:nvSpPr>
        <p:spPr>
          <a:xfrm>
            <a:off x="7193363" y="677496"/>
            <a:ext cx="15669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198" name="Google Shape;198;p24"/>
          <p:cNvSpPr txBox="1"/>
          <p:nvPr>
            <p:ph idx="4" type="body"/>
          </p:nvPr>
        </p:nvSpPr>
        <p:spPr>
          <a:xfrm>
            <a:off x="7188250" y="2180190"/>
            <a:ext cx="1566900" cy="799500"/>
          </a:xfrm>
          <a:prstGeom prst="rect">
            <a:avLst/>
          </a:prstGeom>
        </p:spPr>
        <p:txBody>
          <a:bodyPr anchorCtr="0" anchor="t" bIns="228600" lIns="0" spcFirstLastPara="1" rIns="0" wrap="square" tIns="0">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199" name="Google Shape;199;p24"/>
          <p:cNvSpPr txBox="1"/>
          <p:nvPr>
            <p:ph idx="5" type="subTitle"/>
          </p:nvPr>
        </p:nvSpPr>
        <p:spPr>
          <a:xfrm>
            <a:off x="6983388" y="1982870"/>
            <a:ext cx="1794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00" name="Google Shape;200;p24"/>
          <p:cNvSpPr txBox="1"/>
          <p:nvPr>
            <p:ph idx="6" type="subTitle"/>
          </p:nvPr>
        </p:nvSpPr>
        <p:spPr>
          <a:xfrm>
            <a:off x="7193363" y="1982870"/>
            <a:ext cx="15669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01" name="Google Shape;201;p24"/>
          <p:cNvSpPr txBox="1"/>
          <p:nvPr>
            <p:ph idx="7" type="body"/>
          </p:nvPr>
        </p:nvSpPr>
        <p:spPr>
          <a:xfrm>
            <a:off x="7188250" y="3447470"/>
            <a:ext cx="1566900" cy="858600"/>
          </a:xfrm>
          <a:prstGeom prst="rect">
            <a:avLst/>
          </a:prstGeom>
        </p:spPr>
        <p:txBody>
          <a:bodyPr anchorCtr="0" anchor="t" bIns="228600" lIns="0" spcFirstLastPara="1" rIns="0" wrap="square" tIns="0">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202" name="Google Shape;202;p24"/>
          <p:cNvSpPr txBox="1"/>
          <p:nvPr>
            <p:ph idx="8" type="subTitle"/>
          </p:nvPr>
        </p:nvSpPr>
        <p:spPr>
          <a:xfrm>
            <a:off x="6983388" y="3250143"/>
            <a:ext cx="1794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03" name="Google Shape;203;p24"/>
          <p:cNvSpPr txBox="1"/>
          <p:nvPr>
            <p:ph idx="9" type="subTitle"/>
          </p:nvPr>
        </p:nvSpPr>
        <p:spPr>
          <a:xfrm>
            <a:off x="7193363" y="3250143"/>
            <a:ext cx="15669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04" name="Google Shape;204;p24"/>
          <p:cNvSpPr txBox="1"/>
          <p:nvPr>
            <p:ph idx="13" type="body"/>
          </p:nvPr>
        </p:nvSpPr>
        <p:spPr>
          <a:xfrm>
            <a:off x="4991698" y="874825"/>
            <a:ext cx="1566900" cy="799500"/>
          </a:xfrm>
          <a:prstGeom prst="rect">
            <a:avLst/>
          </a:prstGeom>
        </p:spPr>
        <p:txBody>
          <a:bodyPr anchorCtr="0" anchor="t" bIns="228600" lIns="0" spcFirstLastPara="1" rIns="0" wrap="square" tIns="0">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205" name="Google Shape;205;p24"/>
          <p:cNvSpPr txBox="1"/>
          <p:nvPr>
            <p:ph idx="14" type="subTitle"/>
          </p:nvPr>
        </p:nvSpPr>
        <p:spPr>
          <a:xfrm>
            <a:off x="4786837" y="677496"/>
            <a:ext cx="1794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06" name="Google Shape;206;p24"/>
          <p:cNvSpPr txBox="1"/>
          <p:nvPr>
            <p:ph idx="15" type="subTitle"/>
          </p:nvPr>
        </p:nvSpPr>
        <p:spPr>
          <a:xfrm>
            <a:off x="4996812" y="677496"/>
            <a:ext cx="15669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07" name="Google Shape;207;p24"/>
          <p:cNvSpPr txBox="1"/>
          <p:nvPr>
            <p:ph idx="16" type="body"/>
          </p:nvPr>
        </p:nvSpPr>
        <p:spPr>
          <a:xfrm>
            <a:off x="4991698" y="2180190"/>
            <a:ext cx="1566900" cy="799500"/>
          </a:xfrm>
          <a:prstGeom prst="rect">
            <a:avLst/>
          </a:prstGeom>
        </p:spPr>
        <p:txBody>
          <a:bodyPr anchorCtr="0" anchor="t" bIns="228600" lIns="0" spcFirstLastPara="1" rIns="0" wrap="square" tIns="0">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208" name="Google Shape;208;p24"/>
          <p:cNvSpPr txBox="1"/>
          <p:nvPr>
            <p:ph idx="17" type="subTitle"/>
          </p:nvPr>
        </p:nvSpPr>
        <p:spPr>
          <a:xfrm>
            <a:off x="4786837" y="1982870"/>
            <a:ext cx="1794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09" name="Google Shape;209;p24"/>
          <p:cNvSpPr txBox="1"/>
          <p:nvPr>
            <p:ph idx="18" type="subTitle"/>
          </p:nvPr>
        </p:nvSpPr>
        <p:spPr>
          <a:xfrm>
            <a:off x="4996812" y="1982870"/>
            <a:ext cx="15669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10" name="Google Shape;210;p24"/>
          <p:cNvSpPr txBox="1"/>
          <p:nvPr>
            <p:ph idx="19" type="body"/>
          </p:nvPr>
        </p:nvSpPr>
        <p:spPr>
          <a:xfrm>
            <a:off x="4991699" y="3447470"/>
            <a:ext cx="1566900" cy="858600"/>
          </a:xfrm>
          <a:prstGeom prst="rect">
            <a:avLst/>
          </a:prstGeom>
        </p:spPr>
        <p:txBody>
          <a:bodyPr anchorCtr="0" anchor="t" bIns="228600" lIns="0" spcFirstLastPara="1" rIns="0" wrap="square" tIns="0">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211" name="Google Shape;211;p24"/>
          <p:cNvSpPr txBox="1"/>
          <p:nvPr>
            <p:ph idx="20" type="subTitle"/>
          </p:nvPr>
        </p:nvSpPr>
        <p:spPr>
          <a:xfrm>
            <a:off x="4786837" y="3250143"/>
            <a:ext cx="1794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12" name="Google Shape;212;p24"/>
          <p:cNvSpPr txBox="1"/>
          <p:nvPr>
            <p:ph idx="21" type="subTitle"/>
          </p:nvPr>
        </p:nvSpPr>
        <p:spPr>
          <a:xfrm>
            <a:off x="4996812" y="3250143"/>
            <a:ext cx="1566900" cy="81900"/>
          </a:xfrm>
          <a:prstGeom prst="rect">
            <a:avLst/>
          </a:prstGeom>
        </p:spPr>
        <p:txBody>
          <a:bodyPr anchorCtr="0" anchor="t" bIns="91425" lIns="91425" spcFirstLastPara="1" rIns="91425" wrap="square" tIns="914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13" name="Google Shape;213;p24"/>
          <p:cNvSpPr txBox="1"/>
          <p:nvPr>
            <p:ph idx="22" type="subTitle"/>
          </p:nvPr>
        </p:nvSpPr>
        <p:spPr>
          <a:xfrm>
            <a:off x="448889" y="181734"/>
            <a:ext cx="7498200" cy="1428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800"/>
              <a:buFont typeface="Inter"/>
              <a:buNone/>
              <a:defRPr b="1" sz="800">
                <a:solidFill>
                  <a:schemeClr val="lt1"/>
                </a:solidFill>
                <a:latin typeface="Inter"/>
                <a:ea typeface="Inter"/>
                <a:cs typeface="Inter"/>
                <a:sym typeface="Inter"/>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grpSp>
        <p:nvGrpSpPr>
          <p:cNvPr id="214" name="Google Shape;214;p24"/>
          <p:cNvGrpSpPr/>
          <p:nvPr/>
        </p:nvGrpSpPr>
        <p:grpSpPr>
          <a:xfrm>
            <a:off x="184807" y="187441"/>
            <a:ext cx="122934" cy="138960"/>
            <a:chOff x="10219142" y="6065831"/>
            <a:chExt cx="1538599" cy="1739172"/>
          </a:xfrm>
        </p:grpSpPr>
        <p:sp>
          <p:nvSpPr>
            <p:cNvPr id="215" name="Google Shape;215;p24"/>
            <p:cNvSpPr/>
            <p:nvPr/>
          </p:nvSpPr>
          <p:spPr>
            <a:xfrm>
              <a:off x="10219142" y="6065831"/>
              <a:ext cx="1538560" cy="1739149"/>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6" name="Google Shape;216;p24"/>
            <p:cNvSpPr/>
            <p:nvPr/>
          </p:nvSpPr>
          <p:spPr>
            <a:xfrm>
              <a:off x="10988443" y="6471846"/>
              <a:ext cx="769298" cy="1333157"/>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17" name="Google Shape;217;p24"/>
            <p:cNvSpPr/>
            <p:nvPr/>
          </p:nvSpPr>
          <p:spPr>
            <a:xfrm>
              <a:off x="10219142" y="6065831"/>
              <a:ext cx="1538560" cy="849425"/>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8" name="Google Shape;218;p24"/>
            <p:cNvSpPr/>
            <p:nvPr/>
          </p:nvSpPr>
          <p:spPr>
            <a:xfrm>
              <a:off x="10219142" y="6471846"/>
              <a:ext cx="769280" cy="1333157"/>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19" name="Google Shape;219;p24"/>
          <p:cNvGrpSpPr/>
          <p:nvPr/>
        </p:nvGrpSpPr>
        <p:grpSpPr>
          <a:xfrm>
            <a:off x="8590674" y="4853894"/>
            <a:ext cx="382956" cy="129469"/>
            <a:chOff x="8222827" y="4374411"/>
            <a:chExt cx="5065551" cy="1712558"/>
          </a:xfrm>
        </p:grpSpPr>
        <p:sp>
          <p:nvSpPr>
            <p:cNvPr id="220" name="Google Shape;220;p24"/>
            <p:cNvSpPr/>
            <p:nvPr/>
          </p:nvSpPr>
          <p:spPr>
            <a:xfrm>
              <a:off x="8222827" y="4453210"/>
              <a:ext cx="1156992" cy="1332813"/>
            </a:xfrm>
            <a:custGeom>
              <a:rect b="b" l="l" r="r" t="t"/>
              <a:pathLst>
                <a:path extrusionOk="0" h="44416" w="38605">
                  <a:moveTo>
                    <a:pt x="0" y="1"/>
                  </a:moveTo>
                  <a:lnTo>
                    <a:pt x="0" y="27302"/>
                  </a:lnTo>
                  <a:cubicBezTo>
                    <a:pt x="0" y="38047"/>
                    <a:pt x="6448" y="44415"/>
                    <a:pt x="19342" y="44415"/>
                  </a:cubicBezTo>
                  <a:cubicBezTo>
                    <a:pt x="32237" y="44415"/>
                    <a:pt x="38604" y="37968"/>
                    <a:pt x="38604" y="27302"/>
                  </a:cubicBezTo>
                  <a:lnTo>
                    <a:pt x="38604" y="1"/>
                  </a:lnTo>
                  <a:lnTo>
                    <a:pt x="27222" y="1"/>
                  </a:lnTo>
                  <a:lnTo>
                    <a:pt x="27222" y="27461"/>
                  </a:lnTo>
                  <a:cubicBezTo>
                    <a:pt x="27222" y="31998"/>
                    <a:pt x="24675" y="35262"/>
                    <a:pt x="19342" y="35262"/>
                  </a:cubicBezTo>
                  <a:cubicBezTo>
                    <a:pt x="13770" y="35262"/>
                    <a:pt x="11383" y="32157"/>
                    <a:pt x="11383" y="27700"/>
                  </a:cubicBezTo>
                  <a:lnTo>
                    <a:pt x="11383"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1" name="Google Shape;221;p24"/>
            <p:cNvSpPr/>
            <p:nvPr/>
          </p:nvSpPr>
          <p:spPr>
            <a:xfrm>
              <a:off x="9539619" y="4737441"/>
              <a:ext cx="961378" cy="1022296"/>
            </a:xfrm>
            <a:custGeom>
              <a:rect b="b" l="l" r="r" t="t"/>
              <a:pathLst>
                <a:path extrusionOk="0" h="34068" w="32078">
                  <a:moveTo>
                    <a:pt x="20616" y="1"/>
                  </a:moveTo>
                  <a:cubicBezTo>
                    <a:pt x="15999" y="1"/>
                    <a:pt x="12815" y="1990"/>
                    <a:pt x="10348" y="5493"/>
                  </a:cubicBezTo>
                  <a:lnTo>
                    <a:pt x="10189" y="5493"/>
                  </a:lnTo>
                  <a:lnTo>
                    <a:pt x="10189" y="1035"/>
                  </a:lnTo>
                  <a:lnTo>
                    <a:pt x="0" y="1035"/>
                  </a:lnTo>
                  <a:lnTo>
                    <a:pt x="0" y="34068"/>
                  </a:lnTo>
                  <a:lnTo>
                    <a:pt x="10587" y="34068"/>
                  </a:lnTo>
                  <a:lnTo>
                    <a:pt x="10587" y="15761"/>
                  </a:lnTo>
                  <a:cubicBezTo>
                    <a:pt x="10587" y="11701"/>
                    <a:pt x="12895" y="8836"/>
                    <a:pt x="16397" y="8836"/>
                  </a:cubicBezTo>
                  <a:cubicBezTo>
                    <a:pt x="19820" y="8836"/>
                    <a:pt x="21571" y="11224"/>
                    <a:pt x="21571" y="14726"/>
                  </a:cubicBezTo>
                  <a:lnTo>
                    <a:pt x="21571" y="34068"/>
                  </a:lnTo>
                  <a:lnTo>
                    <a:pt x="32078" y="34068"/>
                  </a:lnTo>
                  <a:lnTo>
                    <a:pt x="32078" y="12577"/>
                  </a:lnTo>
                  <a:cubicBezTo>
                    <a:pt x="32078" y="5174"/>
                    <a:pt x="27859" y="1"/>
                    <a:pt x="20616"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2" name="Google Shape;222;p24"/>
            <p:cNvSpPr/>
            <p:nvPr/>
          </p:nvSpPr>
          <p:spPr>
            <a:xfrm>
              <a:off x="10663194" y="4374411"/>
              <a:ext cx="317292" cy="1385326"/>
            </a:xfrm>
            <a:custGeom>
              <a:rect b="b" l="l" r="r" t="t"/>
              <a:pathLst>
                <a:path extrusionOk="0" h="46166" w="10587">
                  <a:moveTo>
                    <a:pt x="0" y="0"/>
                  </a:moveTo>
                  <a:lnTo>
                    <a:pt x="0" y="8517"/>
                  </a:lnTo>
                  <a:lnTo>
                    <a:pt x="10586" y="8517"/>
                  </a:lnTo>
                  <a:lnTo>
                    <a:pt x="10586" y="0"/>
                  </a:lnTo>
                  <a:close/>
                  <a:moveTo>
                    <a:pt x="0" y="13133"/>
                  </a:moveTo>
                  <a:lnTo>
                    <a:pt x="0" y="46166"/>
                  </a:lnTo>
                  <a:lnTo>
                    <a:pt x="10586" y="46166"/>
                  </a:lnTo>
                  <a:lnTo>
                    <a:pt x="10586" y="13133"/>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3" name="Google Shape;223;p24"/>
            <p:cNvSpPr/>
            <p:nvPr/>
          </p:nvSpPr>
          <p:spPr>
            <a:xfrm>
              <a:off x="11094972" y="4453210"/>
              <a:ext cx="620259" cy="1318470"/>
            </a:xfrm>
            <a:custGeom>
              <a:rect b="b" l="l" r="r" t="t"/>
              <a:pathLst>
                <a:path extrusionOk="0" h="43938" w="20696">
                  <a:moveTo>
                    <a:pt x="4457" y="1"/>
                  </a:moveTo>
                  <a:lnTo>
                    <a:pt x="4457" y="10507"/>
                  </a:lnTo>
                  <a:lnTo>
                    <a:pt x="0" y="10507"/>
                  </a:lnTo>
                  <a:lnTo>
                    <a:pt x="0" y="19024"/>
                  </a:lnTo>
                  <a:lnTo>
                    <a:pt x="4457" y="19024"/>
                  </a:lnTo>
                  <a:lnTo>
                    <a:pt x="4457" y="34864"/>
                  </a:lnTo>
                  <a:cubicBezTo>
                    <a:pt x="4457" y="41948"/>
                    <a:pt x="8835" y="43938"/>
                    <a:pt x="14964" y="43938"/>
                  </a:cubicBezTo>
                  <a:cubicBezTo>
                    <a:pt x="17830" y="43938"/>
                    <a:pt x="19819" y="43699"/>
                    <a:pt x="20695" y="43460"/>
                  </a:cubicBezTo>
                  <a:lnTo>
                    <a:pt x="20695" y="35739"/>
                  </a:lnTo>
                  <a:cubicBezTo>
                    <a:pt x="20297" y="35739"/>
                    <a:pt x="19262" y="35819"/>
                    <a:pt x="18387" y="35819"/>
                  </a:cubicBezTo>
                  <a:cubicBezTo>
                    <a:pt x="16158" y="35819"/>
                    <a:pt x="14725" y="35182"/>
                    <a:pt x="14725" y="32555"/>
                  </a:cubicBezTo>
                  <a:lnTo>
                    <a:pt x="14725" y="19024"/>
                  </a:lnTo>
                  <a:lnTo>
                    <a:pt x="20695" y="19024"/>
                  </a:lnTo>
                  <a:lnTo>
                    <a:pt x="20695" y="10507"/>
                  </a:lnTo>
                  <a:lnTo>
                    <a:pt x="14725" y="10507"/>
                  </a:lnTo>
                  <a:lnTo>
                    <a:pt x="14725"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4" name="Google Shape;224;p24"/>
            <p:cNvSpPr/>
            <p:nvPr/>
          </p:nvSpPr>
          <p:spPr>
            <a:xfrm>
              <a:off x="11796300" y="4768499"/>
              <a:ext cx="1037711" cy="1318470"/>
            </a:xfrm>
            <a:custGeom>
              <a:rect b="b" l="l" r="r" t="t"/>
              <a:pathLst>
                <a:path extrusionOk="0" h="43938" w="34625">
                  <a:moveTo>
                    <a:pt x="0" y="0"/>
                  </a:moveTo>
                  <a:lnTo>
                    <a:pt x="9791" y="25391"/>
                  </a:lnTo>
                  <a:cubicBezTo>
                    <a:pt x="11144" y="28894"/>
                    <a:pt x="11781" y="30804"/>
                    <a:pt x="11781" y="32237"/>
                  </a:cubicBezTo>
                  <a:cubicBezTo>
                    <a:pt x="11781" y="34545"/>
                    <a:pt x="10587" y="35739"/>
                    <a:pt x="7482" y="35739"/>
                  </a:cubicBezTo>
                  <a:lnTo>
                    <a:pt x="3821" y="35739"/>
                  </a:lnTo>
                  <a:lnTo>
                    <a:pt x="3821" y="43937"/>
                  </a:lnTo>
                  <a:lnTo>
                    <a:pt x="10666" y="43937"/>
                  </a:lnTo>
                  <a:cubicBezTo>
                    <a:pt x="17352" y="43937"/>
                    <a:pt x="20536" y="41231"/>
                    <a:pt x="23163" y="33510"/>
                  </a:cubicBezTo>
                  <a:lnTo>
                    <a:pt x="34625" y="0"/>
                  </a:lnTo>
                  <a:lnTo>
                    <a:pt x="24038" y="0"/>
                  </a:lnTo>
                  <a:lnTo>
                    <a:pt x="19740" y="14089"/>
                  </a:lnTo>
                  <a:cubicBezTo>
                    <a:pt x="18705" y="17273"/>
                    <a:pt x="17830" y="21650"/>
                    <a:pt x="17830" y="21650"/>
                  </a:cubicBezTo>
                  <a:lnTo>
                    <a:pt x="17671" y="21650"/>
                  </a:lnTo>
                  <a:cubicBezTo>
                    <a:pt x="17671" y="21650"/>
                    <a:pt x="16636" y="17273"/>
                    <a:pt x="15601" y="14089"/>
                  </a:cubicBezTo>
                  <a:lnTo>
                    <a:pt x="11144"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25" name="Google Shape;225;p24"/>
            <p:cNvGrpSpPr/>
            <p:nvPr/>
          </p:nvGrpSpPr>
          <p:grpSpPr>
            <a:xfrm>
              <a:off x="13025189" y="4766184"/>
              <a:ext cx="263189" cy="263534"/>
              <a:chOff x="13024830" y="4766098"/>
              <a:chExt cx="505744" cy="506407"/>
            </a:xfrm>
          </p:grpSpPr>
          <p:sp>
            <p:nvSpPr>
              <p:cNvPr id="226" name="Google Shape;226;p24"/>
              <p:cNvSpPr/>
              <p:nvPr/>
            </p:nvSpPr>
            <p:spPr>
              <a:xfrm>
                <a:off x="13024830" y="4766098"/>
                <a:ext cx="505744" cy="506407"/>
              </a:xfrm>
              <a:custGeom>
                <a:rect b="b" l="l" r="r" t="t"/>
                <a:pathLst>
                  <a:path extrusionOk="0" h="16876" w="16875">
                    <a:moveTo>
                      <a:pt x="8437" y="2070"/>
                    </a:moveTo>
                    <a:cubicBezTo>
                      <a:pt x="9631" y="2070"/>
                      <a:pt x="10746" y="2389"/>
                      <a:pt x="11701" y="2946"/>
                    </a:cubicBezTo>
                    <a:cubicBezTo>
                      <a:pt x="12656" y="3503"/>
                      <a:pt x="13452" y="4299"/>
                      <a:pt x="14009" y="5254"/>
                    </a:cubicBezTo>
                    <a:cubicBezTo>
                      <a:pt x="14566" y="6209"/>
                      <a:pt x="14885" y="7324"/>
                      <a:pt x="14885" y="8438"/>
                    </a:cubicBezTo>
                    <a:cubicBezTo>
                      <a:pt x="14885" y="9632"/>
                      <a:pt x="14566" y="10746"/>
                      <a:pt x="14009" y="11701"/>
                    </a:cubicBezTo>
                    <a:cubicBezTo>
                      <a:pt x="13452" y="12656"/>
                      <a:pt x="12656" y="13452"/>
                      <a:pt x="11701" y="14010"/>
                    </a:cubicBezTo>
                    <a:cubicBezTo>
                      <a:pt x="10746" y="14567"/>
                      <a:pt x="9631" y="14885"/>
                      <a:pt x="8437" y="14885"/>
                    </a:cubicBezTo>
                    <a:cubicBezTo>
                      <a:pt x="7244" y="14885"/>
                      <a:pt x="6209" y="14567"/>
                      <a:pt x="5254" y="14010"/>
                    </a:cubicBezTo>
                    <a:cubicBezTo>
                      <a:pt x="4298" y="13452"/>
                      <a:pt x="3503" y="12656"/>
                      <a:pt x="2945" y="11701"/>
                    </a:cubicBezTo>
                    <a:cubicBezTo>
                      <a:pt x="2309" y="10746"/>
                      <a:pt x="2070" y="9632"/>
                      <a:pt x="2070" y="8438"/>
                    </a:cubicBezTo>
                    <a:cubicBezTo>
                      <a:pt x="2070" y="7324"/>
                      <a:pt x="2309" y="6209"/>
                      <a:pt x="2945" y="5254"/>
                    </a:cubicBezTo>
                    <a:cubicBezTo>
                      <a:pt x="3503" y="4299"/>
                      <a:pt x="4298" y="3503"/>
                      <a:pt x="5254" y="2946"/>
                    </a:cubicBezTo>
                    <a:cubicBezTo>
                      <a:pt x="6209" y="2389"/>
                      <a:pt x="7323" y="2070"/>
                      <a:pt x="8437" y="2070"/>
                    </a:cubicBezTo>
                    <a:close/>
                    <a:moveTo>
                      <a:pt x="8437" y="1"/>
                    </a:moveTo>
                    <a:cubicBezTo>
                      <a:pt x="7323" y="1"/>
                      <a:pt x="6209" y="240"/>
                      <a:pt x="5174" y="717"/>
                    </a:cubicBezTo>
                    <a:cubicBezTo>
                      <a:pt x="4139" y="1115"/>
                      <a:pt x="3264" y="1752"/>
                      <a:pt x="2468" y="2468"/>
                    </a:cubicBezTo>
                    <a:cubicBezTo>
                      <a:pt x="1751" y="3264"/>
                      <a:pt x="1115" y="4140"/>
                      <a:pt x="717" y="5174"/>
                    </a:cubicBezTo>
                    <a:cubicBezTo>
                      <a:pt x="239" y="6209"/>
                      <a:pt x="0" y="7324"/>
                      <a:pt x="0" y="8438"/>
                    </a:cubicBezTo>
                    <a:cubicBezTo>
                      <a:pt x="0" y="9632"/>
                      <a:pt x="239" y="10746"/>
                      <a:pt x="717" y="11781"/>
                    </a:cubicBezTo>
                    <a:cubicBezTo>
                      <a:pt x="1115" y="12816"/>
                      <a:pt x="1751" y="13691"/>
                      <a:pt x="2468" y="14408"/>
                    </a:cubicBezTo>
                    <a:cubicBezTo>
                      <a:pt x="3264" y="15204"/>
                      <a:pt x="4139" y="15840"/>
                      <a:pt x="5174" y="16238"/>
                    </a:cubicBezTo>
                    <a:cubicBezTo>
                      <a:pt x="6209" y="16716"/>
                      <a:pt x="7323" y="16875"/>
                      <a:pt x="8437" y="16875"/>
                    </a:cubicBezTo>
                    <a:cubicBezTo>
                      <a:pt x="9631" y="16875"/>
                      <a:pt x="10746" y="16716"/>
                      <a:pt x="11781" y="16238"/>
                    </a:cubicBezTo>
                    <a:cubicBezTo>
                      <a:pt x="12815" y="15840"/>
                      <a:pt x="13691" y="15204"/>
                      <a:pt x="14407" y="14408"/>
                    </a:cubicBezTo>
                    <a:cubicBezTo>
                      <a:pt x="15203" y="13691"/>
                      <a:pt x="15840" y="12736"/>
                      <a:pt x="16238" y="11781"/>
                    </a:cubicBezTo>
                    <a:cubicBezTo>
                      <a:pt x="16715" y="10746"/>
                      <a:pt x="16875" y="9632"/>
                      <a:pt x="16875" y="8438"/>
                    </a:cubicBezTo>
                    <a:cubicBezTo>
                      <a:pt x="16875" y="7324"/>
                      <a:pt x="16715" y="6209"/>
                      <a:pt x="16238" y="5174"/>
                    </a:cubicBezTo>
                    <a:cubicBezTo>
                      <a:pt x="15840" y="4140"/>
                      <a:pt x="15203" y="3264"/>
                      <a:pt x="14407" y="2468"/>
                    </a:cubicBezTo>
                    <a:cubicBezTo>
                      <a:pt x="13691" y="1752"/>
                      <a:pt x="12736" y="1115"/>
                      <a:pt x="11781" y="717"/>
                    </a:cubicBezTo>
                    <a:cubicBezTo>
                      <a:pt x="10746" y="240"/>
                      <a:pt x="9631" y="1"/>
                      <a:pt x="8437"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7" name="Google Shape;227;p24"/>
              <p:cNvSpPr/>
              <p:nvPr/>
            </p:nvSpPr>
            <p:spPr>
              <a:xfrm>
                <a:off x="13189426" y="4899872"/>
                <a:ext cx="200409" cy="234089"/>
              </a:xfrm>
              <a:custGeom>
                <a:rect b="b" l="l" r="r" t="t"/>
                <a:pathLst>
                  <a:path extrusionOk="0" h="7801" w="6687">
                    <a:moveTo>
                      <a:pt x="3343" y="1274"/>
                    </a:moveTo>
                    <a:cubicBezTo>
                      <a:pt x="3582" y="1274"/>
                      <a:pt x="3821" y="1353"/>
                      <a:pt x="4060" y="1512"/>
                    </a:cubicBezTo>
                    <a:cubicBezTo>
                      <a:pt x="4299" y="1751"/>
                      <a:pt x="4458" y="2070"/>
                      <a:pt x="4458" y="2547"/>
                    </a:cubicBezTo>
                    <a:cubicBezTo>
                      <a:pt x="4458" y="2945"/>
                      <a:pt x="4299" y="3343"/>
                      <a:pt x="4060" y="3582"/>
                    </a:cubicBezTo>
                    <a:cubicBezTo>
                      <a:pt x="3821" y="3741"/>
                      <a:pt x="3582" y="3900"/>
                      <a:pt x="3343" y="3900"/>
                    </a:cubicBezTo>
                    <a:lnTo>
                      <a:pt x="1752" y="3900"/>
                    </a:lnTo>
                    <a:lnTo>
                      <a:pt x="1752" y="1274"/>
                    </a:lnTo>
                    <a:close/>
                    <a:moveTo>
                      <a:pt x="0" y="0"/>
                    </a:moveTo>
                    <a:lnTo>
                      <a:pt x="0" y="7800"/>
                    </a:lnTo>
                    <a:lnTo>
                      <a:pt x="1752" y="7800"/>
                    </a:lnTo>
                    <a:lnTo>
                      <a:pt x="1752" y="5174"/>
                    </a:lnTo>
                    <a:lnTo>
                      <a:pt x="3423" y="5174"/>
                    </a:lnTo>
                    <a:lnTo>
                      <a:pt x="4776" y="7800"/>
                    </a:lnTo>
                    <a:lnTo>
                      <a:pt x="6687" y="7800"/>
                    </a:lnTo>
                    <a:lnTo>
                      <a:pt x="5095" y="4776"/>
                    </a:lnTo>
                    <a:cubicBezTo>
                      <a:pt x="5413" y="4617"/>
                      <a:pt x="5731" y="4298"/>
                      <a:pt x="5970" y="3980"/>
                    </a:cubicBezTo>
                    <a:cubicBezTo>
                      <a:pt x="6209" y="3582"/>
                      <a:pt x="6368" y="3104"/>
                      <a:pt x="6368" y="2547"/>
                    </a:cubicBezTo>
                    <a:cubicBezTo>
                      <a:pt x="6368" y="1990"/>
                      <a:pt x="6209" y="1512"/>
                      <a:pt x="5970" y="1114"/>
                    </a:cubicBezTo>
                    <a:cubicBezTo>
                      <a:pt x="5731" y="716"/>
                      <a:pt x="5333" y="478"/>
                      <a:pt x="5015" y="318"/>
                    </a:cubicBezTo>
                    <a:cubicBezTo>
                      <a:pt x="4617" y="80"/>
                      <a:pt x="4299" y="0"/>
                      <a:pt x="398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228" name="Google Shape;228;p24"/>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lvl1pPr lvl="0" rtl="0" algn="r">
              <a:buNone/>
              <a:defRPr b="1" sz="700">
                <a:solidFill>
                  <a:schemeClr val="lt1"/>
                </a:solidFill>
                <a:latin typeface="Inter"/>
                <a:ea typeface="Inter"/>
                <a:cs typeface="Inter"/>
                <a:sym typeface="Inter"/>
              </a:defRPr>
            </a:lvl1pPr>
            <a:lvl2pPr lvl="1" rtl="0" algn="r">
              <a:buNone/>
              <a:defRPr b="1" sz="700">
                <a:solidFill>
                  <a:schemeClr val="lt1"/>
                </a:solidFill>
                <a:latin typeface="Inter"/>
                <a:ea typeface="Inter"/>
                <a:cs typeface="Inter"/>
                <a:sym typeface="Inter"/>
              </a:defRPr>
            </a:lvl2pPr>
            <a:lvl3pPr lvl="2" rtl="0" algn="r">
              <a:buNone/>
              <a:defRPr b="1" sz="700">
                <a:solidFill>
                  <a:schemeClr val="lt1"/>
                </a:solidFill>
                <a:latin typeface="Inter"/>
                <a:ea typeface="Inter"/>
                <a:cs typeface="Inter"/>
                <a:sym typeface="Inter"/>
              </a:defRPr>
            </a:lvl3pPr>
            <a:lvl4pPr lvl="3" rtl="0" algn="r">
              <a:buNone/>
              <a:defRPr b="1" sz="700">
                <a:solidFill>
                  <a:schemeClr val="lt1"/>
                </a:solidFill>
                <a:latin typeface="Inter"/>
                <a:ea typeface="Inter"/>
                <a:cs typeface="Inter"/>
                <a:sym typeface="Inter"/>
              </a:defRPr>
            </a:lvl4pPr>
            <a:lvl5pPr lvl="4" rtl="0" algn="r">
              <a:buNone/>
              <a:defRPr b="1" sz="700">
                <a:solidFill>
                  <a:schemeClr val="lt1"/>
                </a:solidFill>
                <a:latin typeface="Inter"/>
                <a:ea typeface="Inter"/>
                <a:cs typeface="Inter"/>
                <a:sym typeface="Inter"/>
              </a:defRPr>
            </a:lvl5pPr>
            <a:lvl6pPr lvl="5" rtl="0" algn="r">
              <a:buNone/>
              <a:defRPr b="1" sz="700">
                <a:solidFill>
                  <a:schemeClr val="lt1"/>
                </a:solidFill>
                <a:latin typeface="Inter"/>
                <a:ea typeface="Inter"/>
                <a:cs typeface="Inter"/>
                <a:sym typeface="Inter"/>
              </a:defRPr>
            </a:lvl6pPr>
            <a:lvl7pPr lvl="6" rtl="0" algn="r">
              <a:buNone/>
              <a:defRPr b="1" sz="700">
                <a:solidFill>
                  <a:schemeClr val="lt1"/>
                </a:solidFill>
                <a:latin typeface="Inter"/>
                <a:ea typeface="Inter"/>
                <a:cs typeface="Inter"/>
                <a:sym typeface="Inter"/>
              </a:defRPr>
            </a:lvl7pPr>
            <a:lvl8pPr lvl="7" rtl="0" algn="r">
              <a:buNone/>
              <a:defRPr b="1" sz="700">
                <a:solidFill>
                  <a:schemeClr val="lt1"/>
                </a:solidFill>
                <a:latin typeface="Inter"/>
                <a:ea typeface="Inter"/>
                <a:cs typeface="Inter"/>
                <a:sym typeface="Inter"/>
              </a:defRPr>
            </a:lvl8pPr>
            <a:lvl9pPr lvl="8" rtl="0" algn="r">
              <a:buNone/>
              <a:defRPr b="1" sz="700">
                <a:solidFill>
                  <a:schemeClr val="lt1"/>
                </a:solidFill>
                <a:latin typeface="Inter"/>
                <a:ea typeface="Inter"/>
                <a:cs typeface="Inter"/>
                <a:sym typeface="Inter"/>
              </a:defRPr>
            </a:lvl9pPr>
          </a:lstStyle>
          <a:p>
            <a:pPr indent="0" lvl="0" marL="0" rtl="0" algn="r">
              <a:spcBef>
                <a:spcPts val="0"/>
              </a:spcBef>
              <a:spcAft>
                <a:spcPts val="0"/>
              </a:spcAft>
              <a:buNone/>
            </a:pPr>
            <a:r>
              <a:rPr lang="en"/>
              <a:t> </a:t>
            </a: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Two images with captions - dark">
  <p:cSld name="CUSTOM_3_2_1_1_1_1_1_1_1_2">
    <p:bg>
      <p:bgPr>
        <a:solidFill>
          <a:schemeClr val="dk1"/>
        </a:solidFill>
      </p:bgPr>
    </p:bg>
    <p:spTree>
      <p:nvGrpSpPr>
        <p:cNvPr id="229" name="Shape 229"/>
        <p:cNvGrpSpPr/>
        <p:nvPr/>
      </p:nvGrpSpPr>
      <p:grpSpPr>
        <a:xfrm>
          <a:off x="0" y="0"/>
          <a:ext cx="0" cy="0"/>
          <a:chOff x="0" y="0"/>
          <a:chExt cx="0" cy="0"/>
        </a:xfrm>
      </p:grpSpPr>
      <p:sp>
        <p:nvSpPr>
          <p:cNvPr id="230" name="Google Shape;230;p25"/>
          <p:cNvSpPr/>
          <p:nvPr>
            <p:ph idx="2" type="pic"/>
          </p:nvPr>
        </p:nvSpPr>
        <p:spPr>
          <a:xfrm>
            <a:off x="439088" y="987975"/>
            <a:ext cx="4098600" cy="2305500"/>
          </a:xfrm>
          <a:prstGeom prst="rect">
            <a:avLst/>
          </a:prstGeom>
          <a:noFill/>
          <a:ln>
            <a:noFill/>
          </a:ln>
        </p:spPr>
      </p:sp>
      <p:sp>
        <p:nvSpPr>
          <p:cNvPr id="231" name="Google Shape;231;p25"/>
          <p:cNvSpPr/>
          <p:nvPr>
            <p:ph idx="3" type="pic"/>
          </p:nvPr>
        </p:nvSpPr>
        <p:spPr>
          <a:xfrm>
            <a:off x="4613263" y="987975"/>
            <a:ext cx="4098600" cy="2305500"/>
          </a:xfrm>
          <a:prstGeom prst="rect">
            <a:avLst/>
          </a:prstGeom>
          <a:noFill/>
          <a:ln>
            <a:noFill/>
          </a:ln>
        </p:spPr>
      </p:sp>
      <p:sp>
        <p:nvSpPr>
          <p:cNvPr id="232" name="Google Shape;232;p25"/>
          <p:cNvSpPr txBox="1"/>
          <p:nvPr>
            <p:ph type="title"/>
          </p:nvPr>
        </p:nvSpPr>
        <p:spPr>
          <a:xfrm>
            <a:off x="441400" y="470838"/>
            <a:ext cx="8455800" cy="517200"/>
          </a:xfrm>
          <a:prstGeom prst="rect">
            <a:avLst/>
          </a:prstGeom>
        </p:spPr>
        <p:txBody>
          <a:bodyPr anchorCtr="0" anchor="b" bIns="114300" lIns="0" spcFirstLastPara="1" rIns="0" wrap="square" tIns="0">
            <a:normAutofit/>
          </a:bodyPr>
          <a:lstStyle>
            <a:lvl1pPr lvl="0" rtl="0">
              <a:spcBef>
                <a:spcPts val="0"/>
              </a:spcBef>
              <a:spcAft>
                <a:spcPts val="0"/>
              </a:spcAft>
              <a:buClr>
                <a:schemeClr val="lt1"/>
              </a:buClr>
              <a:buSzPts val="1500"/>
              <a:buFont typeface="Inter"/>
              <a:buNone/>
              <a:defRPr b="1" sz="1500">
                <a:solidFill>
                  <a:schemeClr val="lt1"/>
                </a:solidFill>
                <a:latin typeface="Inter"/>
                <a:ea typeface="Inter"/>
                <a:cs typeface="Inter"/>
                <a:sym typeface="Inter"/>
              </a:defRPr>
            </a:lvl1pPr>
            <a:lvl2pPr lvl="1"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2pPr>
            <a:lvl3pPr lvl="2"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3pPr>
            <a:lvl4pPr lvl="3"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4pPr>
            <a:lvl5pPr lvl="4"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5pPr>
            <a:lvl6pPr lvl="5"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6pPr>
            <a:lvl7pPr lvl="6"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7pPr>
            <a:lvl8pPr lvl="7"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8pPr>
            <a:lvl9pPr lvl="8" rtl="0">
              <a:spcBef>
                <a:spcPts val="0"/>
              </a:spcBef>
              <a:spcAft>
                <a:spcPts val="0"/>
              </a:spcAft>
              <a:buClr>
                <a:schemeClr val="lt1"/>
              </a:buClr>
              <a:buSzPts val="3500"/>
              <a:buFont typeface="Inter"/>
              <a:buNone/>
              <a:defRPr b="1" sz="3500">
                <a:solidFill>
                  <a:schemeClr val="lt1"/>
                </a:solidFill>
                <a:latin typeface="Inter"/>
                <a:ea typeface="Inter"/>
                <a:cs typeface="Inter"/>
                <a:sym typeface="Inter"/>
              </a:defRPr>
            </a:lvl9pPr>
          </a:lstStyle>
          <a:p/>
        </p:txBody>
      </p:sp>
      <p:sp>
        <p:nvSpPr>
          <p:cNvPr id="233" name="Google Shape;233;p25"/>
          <p:cNvSpPr txBox="1"/>
          <p:nvPr>
            <p:ph idx="1" type="subTitle"/>
          </p:nvPr>
        </p:nvSpPr>
        <p:spPr>
          <a:xfrm>
            <a:off x="448889" y="181734"/>
            <a:ext cx="7498200" cy="1428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800"/>
              <a:buFont typeface="Inter"/>
              <a:buNone/>
              <a:defRPr b="1" sz="800">
                <a:solidFill>
                  <a:schemeClr val="lt1"/>
                </a:solidFill>
                <a:latin typeface="Inter"/>
                <a:ea typeface="Inter"/>
                <a:cs typeface="Inter"/>
                <a:sym typeface="Inter"/>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grpSp>
        <p:nvGrpSpPr>
          <p:cNvPr id="234" name="Google Shape;234;p25"/>
          <p:cNvGrpSpPr/>
          <p:nvPr/>
        </p:nvGrpSpPr>
        <p:grpSpPr>
          <a:xfrm>
            <a:off x="184807" y="187441"/>
            <a:ext cx="122934" cy="138960"/>
            <a:chOff x="10219142" y="6065831"/>
            <a:chExt cx="1538599" cy="1739172"/>
          </a:xfrm>
        </p:grpSpPr>
        <p:sp>
          <p:nvSpPr>
            <p:cNvPr id="235" name="Google Shape;235;p25"/>
            <p:cNvSpPr/>
            <p:nvPr/>
          </p:nvSpPr>
          <p:spPr>
            <a:xfrm>
              <a:off x="10219142" y="6065831"/>
              <a:ext cx="1538560" cy="1739149"/>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6" name="Google Shape;236;p25"/>
            <p:cNvSpPr/>
            <p:nvPr/>
          </p:nvSpPr>
          <p:spPr>
            <a:xfrm>
              <a:off x="10988443" y="6471846"/>
              <a:ext cx="769298" cy="1333157"/>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37" name="Google Shape;237;p25"/>
            <p:cNvSpPr/>
            <p:nvPr/>
          </p:nvSpPr>
          <p:spPr>
            <a:xfrm>
              <a:off x="10219142" y="6065831"/>
              <a:ext cx="1538560" cy="849425"/>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8" name="Google Shape;238;p25"/>
            <p:cNvSpPr/>
            <p:nvPr/>
          </p:nvSpPr>
          <p:spPr>
            <a:xfrm>
              <a:off x="10219142" y="6471846"/>
              <a:ext cx="769280" cy="1333157"/>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39" name="Google Shape;239;p25"/>
          <p:cNvGrpSpPr/>
          <p:nvPr/>
        </p:nvGrpSpPr>
        <p:grpSpPr>
          <a:xfrm>
            <a:off x="8590674" y="4853894"/>
            <a:ext cx="382956" cy="129469"/>
            <a:chOff x="8222827" y="4374411"/>
            <a:chExt cx="5065551" cy="1712558"/>
          </a:xfrm>
        </p:grpSpPr>
        <p:sp>
          <p:nvSpPr>
            <p:cNvPr id="240" name="Google Shape;240;p25"/>
            <p:cNvSpPr/>
            <p:nvPr/>
          </p:nvSpPr>
          <p:spPr>
            <a:xfrm>
              <a:off x="8222827" y="4453210"/>
              <a:ext cx="1156992" cy="1332813"/>
            </a:xfrm>
            <a:custGeom>
              <a:rect b="b" l="l" r="r" t="t"/>
              <a:pathLst>
                <a:path extrusionOk="0" h="44416" w="38605">
                  <a:moveTo>
                    <a:pt x="0" y="1"/>
                  </a:moveTo>
                  <a:lnTo>
                    <a:pt x="0" y="27302"/>
                  </a:lnTo>
                  <a:cubicBezTo>
                    <a:pt x="0" y="38047"/>
                    <a:pt x="6448" y="44415"/>
                    <a:pt x="19342" y="44415"/>
                  </a:cubicBezTo>
                  <a:cubicBezTo>
                    <a:pt x="32237" y="44415"/>
                    <a:pt x="38604" y="37968"/>
                    <a:pt x="38604" y="27302"/>
                  </a:cubicBezTo>
                  <a:lnTo>
                    <a:pt x="38604" y="1"/>
                  </a:lnTo>
                  <a:lnTo>
                    <a:pt x="27222" y="1"/>
                  </a:lnTo>
                  <a:lnTo>
                    <a:pt x="27222" y="27461"/>
                  </a:lnTo>
                  <a:cubicBezTo>
                    <a:pt x="27222" y="31998"/>
                    <a:pt x="24675" y="35262"/>
                    <a:pt x="19342" y="35262"/>
                  </a:cubicBezTo>
                  <a:cubicBezTo>
                    <a:pt x="13770" y="35262"/>
                    <a:pt x="11383" y="32157"/>
                    <a:pt x="11383" y="27700"/>
                  </a:cubicBezTo>
                  <a:lnTo>
                    <a:pt x="11383"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1" name="Google Shape;241;p25"/>
            <p:cNvSpPr/>
            <p:nvPr/>
          </p:nvSpPr>
          <p:spPr>
            <a:xfrm>
              <a:off x="9539619" y="4737441"/>
              <a:ext cx="961378" cy="1022296"/>
            </a:xfrm>
            <a:custGeom>
              <a:rect b="b" l="l" r="r" t="t"/>
              <a:pathLst>
                <a:path extrusionOk="0" h="34068" w="32078">
                  <a:moveTo>
                    <a:pt x="20616" y="1"/>
                  </a:moveTo>
                  <a:cubicBezTo>
                    <a:pt x="15999" y="1"/>
                    <a:pt x="12815" y="1990"/>
                    <a:pt x="10348" y="5493"/>
                  </a:cubicBezTo>
                  <a:lnTo>
                    <a:pt x="10189" y="5493"/>
                  </a:lnTo>
                  <a:lnTo>
                    <a:pt x="10189" y="1035"/>
                  </a:lnTo>
                  <a:lnTo>
                    <a:pt x="0" y="1035"/>
                  </a:lnTo>
                  <a:lnTo>
                    <a:pt x="0" y="34068"/>
                  </a:lnTo>
                  <a:lnTo>
                    <a:pt x="10587" y="34068"/>
                  </a:lnTo>
                  <a:lnTo>
                    <a:pt x="10587" y="15761"/>
                  </a:lnTo>
                  <a:cubicBezTo>
                    <a:pt x="10587" y="11701"/>
                    <a:pt x="12895" y="8836"/>
                    <a:pt x="16397" y="8836"/>
                  </a:cubicBezTo>
                  <a:cubicBezTo>
                    <a:pt x="19820" y="8836"/>
                    <a:pt x="21571" y="11224"/>
                    <a:pt x="21571" y="14726"/>
                  </a:cubicBezTo>
                  <a:lnTo>
                    <a:pt x="21571" y="34068"/>
                  </a:lnTo>
                  <a:lnTo>
                    <a:pt x="32078" y="34068"/>
                  </a:lnTo>
                  <a:lnTo>
                    <a:pt x="32078" y="12577"/>
                  </a:lnTo>
                  <a:cubicBezTo>
                    <a:pt x="32078" y="5174"/>
                    <a:pt x="27859" y="1"/>
                    <a:pt x="20616"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2" name="Google Shape;242;p25"/>
            <p:cNvSpPr/>
            <p:nvPr/>
          </p:nvSpPr>
          <p:spPr>
            <a:xfrm>
              <a:off x="10663194" y="4374411"/>
              <a:ext cx="317292" cy="1385326"/>
            </a:xfrm>
            <a:custGeom>
              <a:rect b="b" l="l" r="r" t="t"/>
              <a:pathLst>
                <a:path extrusionOk="0" h="46166" w="10587">
                  <a:moveTo>
                    <a:pt x="0" y="0"/>
                  </a:moveTo>
                  <a:lnTo>
                    <a:pt x="0" y="8517"/>
                  </a:lnTo>
                  <a:lnTo>
                    <a:pt x="10586" y="8517"/>
                  </a:lnTo>
                  <a:lnTo>
                    <a:pt x="10586" y="0"/>
                  </a:lnTo>
                  <a:close/>
                  <a:moveTo>
                    <a:pt x="0" y="13133"/>
                  </a:moveTo>
                  <a:lnTo>
                    <a:pt x="0" y="46166"/>
                  </a:lnTo>
                  <a:lnTo>
                    <a:pt x="10586" y="46166"/>
                  </a:lnTo>
                  <a:lnTo>
                    <a:pt x="10586" y="13133"/>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3" name="Google Shape;243;p25"/>
            <p:cNvSpPr/>
            <p:nvPr/>
          </p:nvSpPr>
          <p:spPr>
            <a:xfrm>
              <a:off x="11094972" y="4453210"/>
              <a:ext cx="620259" cy="1318470"/>
            </a:xfrm>
            <a:custGeom>
              <a:rect b="b" l="l" r="r" t="t"/>
              <a:pathLst>
                <a:path extrusionOk="0" h="43938" w="20696">
                  <a:moveTo>
                    <a:pt x="4457" y="1"/>
                  </a:moveTo>
                  <a:lnTo>
                    <a:pt x="4457" y="10507"/>
                  </a:lnTo>
                  <a:lnTo>
                    <a:pt x="0" y="10507"/>
                  </a:lnTo>
                  <a:lnTo>
                    <a:pt x="0" y="19024"/>
                  </a:lnTo>
                  <a:lnTo>
                    <a:pt x="4457" y="19024"/>
                  </a:lnTo>
                  <a:lnTo>
                    <a:pt x="4457" y="34864"/>
                  </a:lnTo>
                  <a:cubicBezTo>
                    <a:pt x="4457" y="41948"/>
                    <a:pt x="8835" y="43938"/>
                    <a:pt x="14964" y="43938"/>
                  </a:cubicBezTo>
                  <a:cubicBezTo>
                    <a:pt x="17830" y="43938"/>
                    <a:pt x="19819" y="43699"/>
                    <a:pt x="20695" y="43460"/>
                  </a:cubicBezTo>
                  <a:lnTo>
                    <a:pt x="20695" y="35739"/>
                  </a:lnTo>
                  <a:cubicBezTo>
                    <a:pt x="20297" y="35739"/>
                    <a:pt x="19262" y="35819"/>
                    <a:pt x="18387" y="35819"/>
                  </a:cubicBezTo>
                  <a:cubicBezTo>
                    <a:pt x="16158" y="35819"/>
                    <a:pt x="14725" y="35182"/>
                    <a:pt x="14725" y="32555"/>
                  </a:cubicBezTo>
                  <a:lnTo>
                    <a:pt x="14725" y="19024"/>
                  </a:lnTo>
                  <a:lnTo>
                    <a:pt x="20695" y="19024"/>
                  </a:lnTo>
                  <a:lnTo>
                    <a:pt x="20695" y="10507"/>
                  </a:lnTo>
                  <a:lnTo>
                    <a:pt x="14725" y="10507"/>
                  </a:lnTo>
                  <a:lnTo>
                    <a:pt x="14725"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4" name="Google Shape;244;p25"/>
            <p:cNvSpPr/>
            <p:nvPr/>
          </p:nvSpPr>
          <p:spPr>
            <a:xfrm>
              <a:off x="11796300" y="4768499"/>
              <a:ext cx="1037711" cy="1318470"/>
            </a:xfrm>
            <a:custGeom>
              <a:rect b="b" l="l" r="r" t="t"/>
              <a:pathLst>
                <a:path extrusionOk="0" h="43938" w="34625">
                  <a:moveTo>
                    <a:pt x="0" y="0"/>
                  </a:moveTo>
                  <a:lnTo>
                    <a:pt x="9791" y="25391"/>
                  </a:lnTo>
                  <a:cubicBezTo>
                    <a:pt x="11144" y="28894"/>
                    <a:pt x="11781" y="30804"/>
                    <a:pt x="11781" y="32237"/>
                  </a:cubicBezTo>
                  <a:cubicBezTo>
                    <a:pt x="11781" y="34545"/>
                    <a:pt x="10587" y="35739"/>
                    <a:pt x="7482" y="35739"/>
                  </a:cubicBezTo>
                  <a:lnTo>
                    <a:pt x="3821" y="35739"/>
                  </a:lnTo>
                  <a:lnTo>
                    <a:pt x="3821" y="43937"/>
                  </a:lnTo>
                  <a:lnTo>
                    <a:pt x="10666" y="43937"/>
                  </a:lnTo>
                  <a:cubicBezTo>
                    <a:pt x="17352" y="43937"/>
                    <a:pt x="20536" y="41231"/>
                    <a:pt x="23163" y="33510"/>
                  </a:cubicBezTo>
                  <a:lnTo>
                    <a:pt x="34625" y="0"/>
                  </a:lnTo>
                  <a:lnTo>
                    <a:pt x="24038" y="0"/>
                  </a:lnTo>
                  <a:lnTo>
                    <a:pt x="19740" y="14089"/>
                  </a:lnTo>
                  <a:cubicBezTo>
                    <a:pt x="18705" y="17273"/>
                    <a:pt x="17830" y="21650"/>
                    <a:pt x="17830" y="21650"/>
                  </a:cubicBezTo>
                  <a:lnTo>
                    <a:pt x="17671" y="21650"/>
                  </a:lnTo>
                  <a:cubicBezTo>
                    <a:pt x="17671" y="21650"/>
                    <a:pt x="16636" y="17273"/>
                    <a:pt x="15601" y="14089"/>
                  </a:cubicBezTo>
                  <a:lnTo>
                    <a:pt x="11144"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45" name="Google Shape;245;p25"/>
            <p:cNvGrpSpPr/>
            <p:nvPr/>
          </p:nvGrpSpPr>
          <p:grpSpPr>
            <a:xfrm>
              <a:off x="13025189" y="4766184"/>
              <a:ext cx="263189" cy="263534"/>
              <a:chOff x="13024830" y="4766098"/>
              <a:chExt cx="505744" cy="506407"/>
            </a:xfrm>
          </p:grpSpPr>
          <p:sp>
            <p:nvSpPr>
              <p:cNvPr id="246" name="Google Shape;246;p25"/>
              <p:cNvSpPr/>
              <p:nvPr/>
            </p:nvSpPr>
            <p:spPr>
              <a:xfrm>
                <a:off x="13024830" y="4766098"/>
                <a:ext cx="505744" cy="506407"/>
              </a:xfrm>
              <a:custGeom>
                <a:rect b="b" l="l" r="r" t="t"/>
                <a:pathLst>
                  <a:path extrusionOk="0" h="16876" w="16875">
                    <a:moveTo>
                      <a:pt x="8437" y="2070"/>
                    </a:moveTo>
                    <a:cubicBezTo>
                      <a:pt x="9631" y="2070"/>
                      <a:pt x="10746" y="2389"/>
                      <a:pt x="11701" y="2946"/>
                    </a:cubicBezTo>
                    <a:cubicBezTo>
                      <a:pt x="12656" y="3503"/>
                      <a:pt x="13452" y="4299"/>
                      <a:pt x="14009" y="5254"/>
                    </a:cubicBezTo>
                    <a:cubicBezTo>
                      <a:pt x="14566" y="6209"/>
                      <a:pt x="14885" y="7324"/>
                      <a:pt x="14885" y="8438"/>
                    </a:cubicBezTo>
                    <a:cubicBezTo>
                      <a:pt x="14885" y="9632"/>
                      <a:pt x="14566" y="10746"/>
                      <a:pt x="14009" y="11701"/>
                    </a:cubicBezTo>
                    <a:cubicBezTo>
                      <a:pt x="13452" y="12656"/>
                      <a:pt x="12656" y="13452"/>
                      <a:pt x="11701" y="14010"/>
                    </a:cubicBezTo>
                    <a:cubicBezTo>
                      <a:pt x="10746" y="14567"/>
                      <a:pt x="9631" y="14885"/>
                      <a:pt x="8437" y="14885"/>
                    </a:cubicBezTo>
                    <a:cubicBezTo>
                      <a:pt x="7244" y="14885"/>
                      <a:pt x="6209" y="14567"/>
                      <a:pt x="5254" y="14010"/>
                    </a:cubicBezTo>
                    <a:cubicBezTo>
                      <a:pt x="4298" y="13452"/>
                      <a:pt x="3503" y="12656"/>
                      <a:pt x="2945" y="11701"/>
                    </a:cubicBezTo>
                    <a:cubicBezTo>
                      <a:pt x="2309" y="10746"/>
                      <a:pt x="2070" y="9632"/>
                      <a:pt x="2070" y="8438"/>
                    </a:cubicBezTo>
                    <a:cubicBezTo>
                      <a:pt x="2070" y="7324"/>
                      <a:pt x="2309" y="6209"/>
                      <a:pt x="2945" y="5254"/>
                    </a:cubicBezTo>
                    <a:cubicBezTo>
                      <a:pt x="3503" y="4299"/>
                      <a:pt x="4298" y="3503"/>
                      <a:pt x="5254" y="2946"/>
                    </a:cubicBezTo>
                    <a:cubicBezTo>
                      <a:pt x="6209" y="2389"/>
                      <a:pt x="7323" y="2070"/>
                      <a:pt x="8437" y="2070"/>
                    </a:cubicBezTo>
                    <a:close/>
                    <a:moveTo>
                      <a:pt x="8437" y="1"/>
                    </a:moveTo>
                    <a:cubicBezTo>
                      <a:pt x="7323" y="1"/>
                      <a:pt x="6209" y="240"/>
                      <a:pt x="5174" y="717"/>
                    </a:cubicBezTo>
                    <a:cubicBezTo>
                      <a:pt x="4139" y="1115"/>
                      <a:pt x="3264" y="1752"/>
                      <a:pt x="2468" y="2468"/>
                    </a:cubicBezTo>
                    <a:cubicBezTo>
                      <a:pt x="1751" y="3264"/>
                      <a:pt x="1115" y="4140"/>
                      <a:pt x="717" y="5174"/>
                    </a:cubicBezTo>
                    <a:cubicBezTo>
                      <a:pt x="239" y="6209"/>
                      <a:pt x="0" y="7324"/>
                      <a:pt x="0" y="8438"/>
                    </a:cubicBezTo>
                    <a:cubicBezTo>
                      <a:pt x="0" y="9632"/>
                      <a:pt x="239" y="10746"/>
                      <a:pt x="717" y="11781"/>
                    </a:cubicBezTo>
                    <a:cubicBezTo>
                      <a:pt x="1115" y="12816"/>
                      <a:pt x="1751" y="13691"/>
                      <a:pt x="2468" y="14408"/>
                    </a:cubicBezTo>
                    <a:cubicBezTo>
                      <a:pt x="3264" y="15204"/>
                      <a:pt x="4139" y="15840"/>
                      <a:pt x="5174" y="16238"/>
                    </a:cubicBezTo>
                    <a:cubicBezTo>
                      <a:pt x="6209" y="16716"/>
                      <a:pt x="7323" y="16875"/>
                      <a:pt x="8437" y="16875"/>
                    </a:cubicBezTo>
                    <a:cubicBezTo>
                      <a:pt x="9631" y="16875"/>
                      <a:pt x="10746" y="16716"/>
                      <a:pt x="11781" y="16238"/>
                    </a:cubicBezTo>
                    <a:cubicBezTo>
                      <a:pt x="12815" y="15840"/>
                      <a:pt x="13691" y="15204"/>
                      <a:pt x="14407" y="14408"/>
                    </a:cubicBezTo>
                    <a:cubicBezTo>
                      <a:pt x="15203" y="13691"/>
                      <a:pt x="15840" y="12736"/>
                      <a:pt x="16238" y="11781"/>
                    </a:cubicBezTo>
                    <a:cubicBezTo>
                      <a:pt x="16715" y="10746"/>
                      <a:pt x="16875" y="9632"/>
                      <a:pt x="16875" y="8438"/>
                    </a:cubicBezTo>
                    <a:cubicBezTo>
                      <a:pt x="16875" y="7324"/>
                      <a:pt x="16715" y="6209"/>
                      <a:pt x="16238" y="5174"/>
                    </a:cubicBezTo>
                    <a:cubicBezTo>
                      <a:pt x="15840" y="4140"/>
                      <a:pt x="15203" y="3264"/>
                      <a:pt x="14407" y="2468"/>
                    </a:cubicBezTo>
                    <a:cubicBezTo>
                      <a:pt x="13691" y="1752"/>
                      <a:pt x="12736" y="1115"/>
                      <a:pt x="11781" y="717"/>
                    </a:cubicBezTo>
                    <a:cubicBezTo>
                      <a:pt x="10746" y="240"/>
                      <a:pt x="9631" y="1"/>
                      <a:pt x="8437"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7" name="Google Shape;247;p25"/>
              <p:cNvSpPr/>
              <p:nvPr/>
            </p:nvSpPr>
            <p:spPr>
              <a:xfrm>
                <a:off x="13189426" y="4899872"/>
                <a:ext cx="200409" cy="234089"/>
              </a:xfrm>
              <a:custGeom>
                <a:rect b="b" l="l" r="r" t="t"/>
                <a:pathLst>
                  <a:path extrusionOk="0" h="7801" w="6687">
                    <a:moveTo>
                      <a:pt x="3343" y="1274"/>
                    </a:moveTo>
                    <a:cubicBezTo>
                      <a:pt x="3582" y="1274"/>
                      <a:pt x="3821" y="1353"/>
                      <a:pt x="4060" y="1512"/>
                    </a:cubicBezTo>
                    <a:cubicBezTo>
                      <a:pt x="4299" y="1751"/>
                      <a:pt x="4458" y="2070"/>
                      <a:pt x="4458" y="2547"/>
                    </a:cubicBezTo>
                    <a:cubicBezTo>
                      <a:pt x="4458" y="2945"/>
                      <a:pt x="4299" y="3343"/>
                      <a:pt x="4060" y="3582"/>
                    </a:cubicBezTo>
                    <a:cubicBezTo>
                      <a:pt x="3821" y="3741"/>
                      <a:pt x="3582" y="3900"/>
                      <a:pt x="3343" y="3900"/>
                    </a:cubicBezTo>
                    <a:lnTo>
                      <a:pt x="1752" y="3900"/>
                    </a:lnTo>
                    <a:lnTo>
                      <a:pt x="1752" y="1274"/>
                    </a:lnTo>
                    <a:close/>
                    <a:moveTo>
                      <a:pt x="0" y="0"/>
                    </a:moveTo>
                    <a:lnTo>
                      <a:pt x="0" y="7800"/>
                    </a:lnTo>
                    <a:lnTo>
                      <a:pt x="1752" y="7800"/>
                    </a:lnTo>
                    <a:lnTo>
                      <a:pt x="1752" y="5174"/>
                    </a:lnTo>
                    <a:lnTo>
                      <a:pt x="3423" y="5174"/>
                    </a:lnTo>
                    <a:lnTo>
                      <a:pt x="4776" y="7800"/>
                    </a:lnTo>
                    <a:lnTo>
                      <a:pt x="6687" y="7800"/>
                    </a:lnTo>
                    <a:lnTo>
                      <a:pt x="5095" y="4776"/>
                    </a:lnTo>
                    <a:cubicBezTo>
                      <a:pt x="5413" y="4617"/>
                      <a:pt x="5731" y="4298"/>
                      <a:pt x="5970" y="3980"/>
                    </a:cubicBezTo>
                    <a:cubicBezTo>
                      <a:pt x="6209" y="3582"/>
                      <a:pt x="6368" y="3104"/>
                      <a:pt x="6368" y="2547"/>
                    </a:cubicBezTo>
                    <a:cubicBezTo>
                      <a:pt x="6368" y="1990"/>
                      <a:pt x="6209" y="1512"/>
                      <a:pt x="5970" y="1114"/>
                    </a:cubicBezTo>
                    <a:cubicBezTo>
                      <a:pt x="5731" y="716"/>
                      <a:pt x="5333" y="478"/>
                      <a:pt x="5015" y="318"/>
                    </a:cubicBezTo>
                    <a:cubicBezTo>
                      <a:pt x="4617" y="80"/>
                      <a:pt x="4299" y="0"/>
                      <a:pt x="398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248" name="Google Shape;248;p25"/>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lvl1pPr lvl="0" rtl="0" algn="r">
              <a:buNone/>
              <a:defRPr b="1" sz="700">
                <a:solidFill>
                  <a:schemeClr val="lt1"/>
                </a:solidFill>
                <a:latin typeface="Inter"/>
                <a:ea typeface="Inter"/>
                <a:cs typeface="Inter"/>
                <a:sym typeface="Inter"/>
              </a:defRPr>
            </a:lvl1pPr>
            <a:lvl2pPr lvl="1" rtl="0" algn="r">
              <a:buNone/>
              <a:defRPr b="1" sz="700">
                <a:solidFill>
                  <a:schemeClr val="lt1"/>
                </a:solidFill>
                <a:latin typeface="Inter"/>
                <a:ea typeface="Inter"/>
                <a:cs typeface="Inter"/>
                <a:sym typeface="Inter"/>
              </a:defRPr>
            </a:lvl2pPr>
            <a:lvl3pPr lvl="2" rtl="0" algn="r">
              <a:buNone/>
              <a:defRPr b="1" sz="700">
                <a:solidFill>
                  <a:schemeClr val="lt1"/>
                </a:solidFill>
                <a:latin typeface="Inter"/>
                <a:ea typeface="Inter"/>
                <a:cs typeface="Inter"/>
                <a:sym typeface="Inter"/>
              </a:defRPr>
            </a:lvl3pPr>
            <a:lvl4pPr lvl="3" rtl="0" algn="r">
              <a:buNone/>
              <a:defRPr b="1" sz="700">
                <a:solidFill>
                  <a:schemeClr val="lt1"/>
                </a:solidFill>
                <a:latin typeface="Inter"/>
                <a:ea typeface="Inter"/>
                <a:cs typeface="Inter"/>
                <a:sym typeface="Inter"/>
              </a:defRPr>
            </a:lvl4pPr>
            <a:lvl5pPr lvl="4" rtl="0" algn="r">
              <a:buNone/>
              <a:defRPr b="1" sz="700">
                <a:solidFill>
                  <a:schemeClr val="lt1"/>
                </a:solidFill>
                <a:latin typeface="Inter"/>
                <a:ea typeface="Inter"/>
                <a:cs typeface="Inter"/>
                <a:sym typeface="Inter"/>
              </a:defRPr>
            </a:lvl5pPr>
            <a:lvl6pPr lvl="5" rtl="0" algn="r">
              <a:buNone/>
              <a:defRPr b="1" sz="700">
                <a:solidFill>
                  <a:schemeClr val="lt1"/>
                </a:solidFill>
                <a:latin typeface="Inter"/>
                <a:ea typeface="Inter"/>
                <a:cs typeface="Inter"/>
                <a:sym typeface="Inter"/>
              </a:defRPr>
            </a:lvl6pPr>
            <a:lvl7pPr lvl="6" rtl="0" algn="r">
              <a:buNone/>
              <a:defRPr b="1" sz="700">
                <a:solidFill>
                  <a:schemeClr val="lt1"/>
                </a:solidFill>
                <a:latin typeface="Inter"/>
                <a:ea typeface="Inter"/>
                <a:cs typeface="Inter"/>
                <a:sym typeface="Inter"/>
              </a:defRPr>
            </a:lvl7pPr>
            <a:lvl8pPr lvl="7" rtl="0" algn="r">
              <a:buNone/>
              <a:defRPr b="1" sz="700">
                <a:solidFill>
                  <a:schemeClr val="lt1"/>
                </a:solidFill>
                <a:latin typeface="Inter"/>
                <a:ea typeface="Inter"/>
                <a:cs typeface="Inter"/>
                <a:sym typeface="Inter"/>
              </a:defRPr>
            </a:lvl8pPr>
            <a:lvl9pPr lvl="8" rtl="0" algn="r">
              <a:buNone/>
              <a:defRPr b="1" sz="700">
                <a:solidFill>
                  <a:schemeClr val="lt1"/>
                </a:solidFill>
                <a:latin typeface="Inter"/>
                <a:ea typeface="Inter"/>
                <a:cs typeface="Inter"/>
                <a:sym typeface="Inter"/>
              </a:defRPr>
            </a:lvl9pPr>
          </a:lstStyle>
          <a:p>
            <a:pPr indent="0" lvl="0" marL="0" rtl="0" algn="r">
              <a:spcBef>
                <a:spcPts val="0"/>
              </a:spcBef>
              <a:spcAft>
                <a:spcPts val="0"/>
              </a:spcAft>
              <a:buNone/>
            </a:pPr>
            <a:r>
              <a:rPr lang="en"/>
              <a:t> </a:t>
            </a:r>
            <a:fld id="{00000000-1234-1234-1234-123412341234}" type="slidenum">
              <a:rPr lang="en"/>
              <a:t>‹#›</a:t>
            </a:fld>
            <a:endParaRPr/>
          </a:p>
        </p:txBody>
      </p:sp>
      <p:sp>
        <p:nvSpPr>
          <p:cNvPr id="249" name="Google Shape;249;p25"/>
          <p:cNvSpPr txBox="1"/>
          <p:nvPr>
            <p:ph idx="4" type="body"/>
          </p:nvPr>
        </p:nvSpPr>
        <p:spPr>
          <a:xfrm>
            <a:off x="1809363" y="3317775"/>
            <a:ext cx="2147100" cy="380700"/>
          </a:xfrm>
          <a:prstGeom prst="rect">
            <a:avLst/>
          </a:prstGeom>
        </p:spPr>
        <p:txBody>
          <a:bodyPr anchorCtr="0" anchor="t" bIns="0" lIns="0" spcFirstLastPara="1" rIns="0" wrap="square" tIns="45725">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250" name="Google Shape;250;p25"/>
          <p:cNvSpPr txBox="1"/>
          <p:nvPr>
            <p:ph idx="5" type="subTitle"/>
          </p:nvPr>
        </p:nvSpPr>
        <p:spPr>
          <a:xfrm>
            <a:off x="438963" y="3317775"/>
            <a:ext cx="1370400" cy="252300"/>
          </a:xfrm>
          <a:prstGeom prst="rect">
            <a:avLst/>
          </a:prstGeom>
        </p:spPr>
        <p:txBody>
          <a:bodyPr anchorCtr="0" anchor="t" bIns="0" lIns="0" spcFirstLastPara="1" rIns="0" wrap="square" tIns="457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
        <p:nvSpPr>
          <p:cNvPr id="251" name="Google Shape;251;p25"/>
          <p:cNvSpPr txBox="1"/>
          <p:nvPr>
            <p:ph idx="6" type="body"/>
          </p:nvPr>
        </p:nvSpPr>
        <p:spPr>
          <a:xfrm>
            <a:off x="5983663" y="3317775"/>
            <a:ext cx="2147100" cy="380700"/>
          </a:xfrm>
          <a:prstGeom prst="rect">
            <a:avLst/>
          </a:prstGeom>
        </p:spPr>
        <p:txBody>
          <a:bodyPr anchorCtr="0" anchor="t" bIns="0" lIns="0" spcFirstLastPara="1" rIns="0" wrap="square" tIns="45725">
            <a:normAutofit/>
          </a:bodyPr>
          <a:lstStyle>
            <a:lvl1pPr indent="-292100" lvl="0" marL="457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rtl="0">
              <a:lnSpc>
                <a:spcPct val="100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252" name="Google Shape;252;p25"/>
          <p:cNvSpPr txBox="1"/>
          <p:nvPr>
            <p:ph idx="7" type="subTitle"/>
          </p:nvPr>
        </p:nvSpPr>
        <p:spPr>
          <a:xfrm>
            <a:off x="4613263" y="3317775"/>
            <a:ext cx="1370400" cy="252300"/>
          </a:xfrm>
          <a:prstGeom prst="rect">
            <a:avLst/>
          </a:prstGeom>
        </p:spPr>
        <p:txBody>
          <a:bodyPr anchorCtr="0" anchor="t" bIns="0" lIns="0" spcFirstLastPara="1" rIns="0" wrap="square" tIns="45725">
            <a:normAutofit/>
          </a:bodyPr>
          <a:lstStyle>
            <a:lvl1pPr lvl="0" rtl="0">
              <a:lnSpc>
                <a:spcPct val="130000"/>
              </a:lnSpc>
              <a:spcBef>
                <a:spcPts val="0"/>
              </a:spcBef>
              <a:spcAft>
                <a:spcPts val="0"/>
              </a:spcAft>
              <a:buClr>
                <a:schemeClr val="lt1"/>
              </a:buClr>
              <a:buSzPts val="1000"/>
              <a:buNone/>
              <a:defRPr sz="1000">
                <a:solidFill>
                  <a:schemeClr val="lt1"/>
                </a:solidFill>
              </a:defRPr>
            </a:lvl1pPr>
            <a:lvl2pPr lvl="1" rtl="0">
              <a:lnSpc>
                <a:spcPct val="130000"/>
              </a:lnSpc>
              <a:spcBef>
                <a:spcPts val="0"/>
              </a:spcBef>
              <a:spcAft>
                <a:spcPts val="0"/>
              </a:spcAft>
              <a:buClr>
                <a:schemeClr val="lt1"/>
              </a:buClr>
              <a:buSzPts val="1000"/>
              <a:buNone/>
              <a:defRPr sz="1000">
                <a:solidFill>
                  <a:schemeClr val="lt1"/>
                </a:solidFill>
              </a:defRPr>
            </a:lvl2pPr>
            <a:lvl3pPr lvl="2" rtl="0">
              <a:lnSpc>
                <a:spcPct val="130000"/>
              </a:lnSpc>
              <a:spcBef>
                <a:spcPts val="0"/>
              </a:spcBef>
              <a:spcAft>
                <a:spcPts val="0"/>
              </a:spcAft>
              <a:buClr>
                <a:schemeClr val="lt1"/>
              </a:buClr>
              <a:buSzPts val="1000"/>
              <a:buNone/>
              <a:defRPr sz="1000">
                <a:solidFill>
                  <a:schemeClr val="lt1"/>
                </a:solidFill>
              </a:defRPr>
            </a:lvl3pPr>
            <a:lvl4pPr lvl="3" rtl="0">
              <a:lnSpc>
                <a:spcPct val="130000"/>
              </a:lnSpc>
              <a:spcBef>
                <a:spcPts val="0"/>
              </a:spcBef>
              <a:spcAft>
                <a:spcPts val="0"/>
              </a:spcAft>
              <a:buClr>
                <a:schemeClr val="lt1"/>
              </a:buClr>
              <a:buSzPts val="1000"/>
              <a:buNone/>
              <a:defRPr sz="1000">
                <a:solidFill>
                  <a:schemeClr val="lt1"/>
                </a:solidFill>
              </a:defRPr>
            </a:lvl4pPr>
            <a:lvl5pPr lvl="4" rtl="0">
              <a:lnSpc>
                <a:spcPct val="130000"/>
              </a:lnSpc>
              <a:spcBef>
                <a:spcPts val="0"/>
              </a:spcBef>
              <a:spcAft>
                <a:spcPts val="0"/>
              </a:spcAft>
              <a:buClr>
                <a:schemeClr val="lt1"/>
              </a:buClr>
              <a:buSzPts val="1000"/>
              <a:buNone/>
              <a:defRPr sz="1000">
                <a:solidFill>
                  <a:schemeClr val="lt1"/>
                </a:solidFill>
              </a:defRPr>
            </a:lvl5pPr>
            <a:lvl6pPr lvl="5" rtl="0">
              <a:lnSpc>
                <a:spcPct val="130000"/>
              </a:lnSpc>
              <a:spcBef>
                <a:spcPts val="0"/>
              </a:spcBef>
              <a:spcAft>
                <a:spcPts val="0"/>
              </a:spcAft>
              <a:buClr>
                <a:schemeClr val="lt1"/>
              </a:buClr>
              <a:buSzPts val="1000"/>
              <a:buNone/>
              <a:defRPr sz="1000">
                <a:solidFill>
                  <a:schemeClr val="lt1"/>
                </a:solidFill>
              </a:defRPr>
            </a:lvl6pPr>
            <a:lvl7pPr lvl="6" rtl="0">
              <a:lnSpc>
                <a:spcPct val="130000"/>
              </a:lnSpc>
              <a:spcBef>
                <a:spcPts val="0"/>
              </a:spcBef>
              <a:spcAft>
                <a:spcPts val="0"/>
              </a:spcAft>
              <a:buClr>
                <a:schemeClr val="lt1"/>
              </a:buClr>
              <a:buSzPts val="1000"/>
              <a:buNone/>
              <a:defRPr sz="1000">
                <a:solidFill>
                  <a:schemeClr val="lt1"/>
                </a:solidFill>
              </a:defRPr>
            </a:lvl7pPr>
            <a:lvl8pPr lvl="7" rtl="0">
              <a:lnSpc>
                <a:spcPct val="130000"/>
              </a:lnSpc>
              <a:spcBef>
                <a:spcPts val="0"/>
              </a:spcBef>
              <a:spcAft>
                <a:spcPts val="0"/>
              </a:spcAft>
              <a:buClr>
                <a:schemeClr val="lt1"/>
              </a:buClr>
              <a:buSzPts val="1000"/>
              <a:buNone/>
              <a:defRPr sz="1000">
                <a:solidFill>
                  <a:schemeClr val="lt1"/>
                </a:solidFill>
              </a:defRPr>
            </a:lvl8pPr>
            <a:lvl9pPr lvl="8" rtl="0">
              <a:lnSpc>
                <a:spcPct val="130000"/>
              </a:lnSpc>
              <a:spcBef>
                <a:spcPts val="0"/>
              </a:spcBef>
              <a:spcAft>
                <a:spcPts val="0"/>
              </a:spcAft>
              <a:buClr>
                <a:schemeClr val="lt1"/>
              </a:buClr>
              <a:buSzPts val="1000"/>
              <a:buNone/>
              <a:defRPr sz="10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16.png"/><Relationship Id="rId7"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33.png"/><Relationship Id="rId8"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9.png"/><Relationship Id="rId11" Type="http://schemas.openxmlformats.org/officeDocument/2006/relationships/image" Target="../media/image24.png"/><Relationship Id="rId10"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63.png"/><Relationship Id="rId5" Type="http://schemas.openxmlformats.org/officeDocument/2006/relationships/image" Target="../media/image55.png"/><Relationship Id="rId6"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hyperlink" Target="https://nunit.org/docs/2.5/pnunit.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69.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hyperlink" Target="http://blog.plasticscm.com/2008/12/white-testing-plastic.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hyperlink" Target="https://blog.plasticscm.com/2019/01/guitestsharp-multiplatform-gui-testing-dotnet.html" TargetMode="Externa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 Id="rId3" Type="http://schemas.openxmlformats.org/officeDocument/2006/relationships/hyperlink" Target="http://www.youtube.com/watch?v=7mEqkUaMxJI" TargetMode="External"/><Relationship Id="rId4" Type="http://schemas.openxmlformats.org/officeDocument/2006/relationships/image" Target="../media/image7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 Id="rId3" Type="http://schemas.openxmlformats.org/officeDocument/2006/relationships/image" Target="../media/image75.pn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75.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75.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image" Target="../media/image81.png"/><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9.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pSp>
        <p:nvGrpSpPr>
          <p:cNvPr id="257" name="Google Shape;257;p26"/>
          <p:cNvGrpSpPr/>
          <p:nvPr/>
        </p:nvGrpSpPr>
        <p:grpSpPr>
          <a:xfrm>
            <a:off x="184807" y="187441"/>
            <a:ext cx="122934" cy="138960"/>
            <a:chOff x="10219142" y="6065831"/>
            <a:chExt cx="1538599" cy="1739172"/>
          </a:xfrm>
        </p:grpSpPr>
        <p:sp>
          <p:nvSpPr>
            <p:cNvPr id="258" name="Google Shape;258;p26"/>
            <p:cNvSpPr/>
            <p:nvPr/>
          </p:nvSpPr>
          <p:spPr>
            <a:xfrm>
              <a:off x="10219142" y="6065831"/>
              <a:ext cx="1538560" cy="1739149"/>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 name="Google Shape;259;p26"/>
            <p:cNvSpPr/>
            <p:nvPr/>
          </p:nvSpPr>
          <p:spPr>
            <a:xfrm>
              <a:off x="10988443" y="6471846"/>
              <a:ext cx="769298" cy="1333157"/>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60" name="Google Shape;260;p26"/>
            <p:cNvSpPr/>
            <p:nvPr/>
          </p:nvSpPr>
          <p:spPr>
            <a:xfrm>
              <a:off x="10219142" y="6065831"/>
              <a:ext cx="1538560" cy="849425"/>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1" name="Google Shape;261;p26"/>
            <p:cNvSpPr/>
            <p:nvPr/>
          </p:nvSpPr>
          <p:spPr>
            <a:xfrm>
              <a:off x="10219142" y="6471846"/>
              <a:ext cx="769280" cy="1333157"/>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62" name="Google Shape;262;p26"/>
          <p:cNvSpPr txBox="1"/>
          <p:nvPr/>
        </p:nvSpPr>
        <p:spPr>
          <a:xfrm>
            <a:off x="476250" y="2787833"/>
            <a:ext cx="6667500" cy="33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sz="1800">
                <a:solidFill>
                  <a:srgbClr val="D9D9D9"/>
                </a:solidFill>
                <a:latin typeface="Inter"/>
                <a:ea typeface="Inter"/>
                <a:cs typeface="Inter"/>
                <a:sym typeface="Inter"/>
              </a:rPr>
              <a:t>Monkey Conf 2022</a:t>
            </a:r>
            <a:r>
              <a:rPr lang="en" sz="1800">
                <a:solidFill>
                  <a:srgbClr val="D9D9D9"/>
                </a:solidFill>
                <a:latin typeface="Inter"/>
                <a:ea typeface="Inter"/>
                <a:cs typeface="Inter"/>
                <a:sym typeface="Inter"/>
              </a:rPr>
              <a:t>  |  Sevilla</a:t>
            </a:r>
            <a:endParaRPr sz="1800">
              <a:solidFill>
                <a:srgbClr val="D9D9D9"/>
              </a:solidFill>
              <a:latin typeface="Inter"/>
              <a:ea typeface="Inter"/>
              <a:cs typeface="Inter"/>
              <a:sym typeface="Inter"/>
            </a:endParaRPr>
          </a:p>
        </p:txBody>
      </p:sp>
      <p:sp>
        <p:nvSpPr>
          <p:cNvPr id="263" name="Google Shape;263;p26"/>
          <p:cNvSpPr txBox="1"/>
          <p:nvPr/>
        </p:nvSpPr>
        <p:spPr>
          <a:xfrm>
            <a:off x="476250" y="1310100"/>
            <a:ext cx="7878900" cy="1308300"/>
          </a:xfrm>
          <a:prstGeom prst="rect">
            <a:avLst/>
          </a:prstGeom>
          <a:noFill/>
          <a:ln>
            <a:noFill/>
          </a:ln>
        </p:spPr>
        <p:txBody>
          <a:bodyPr anchorCtr="0" anchor="t" bIns="0" lIns="0" spcFirstLastPara="1" rIns="0" wrap="square" tIns="0">
            <a:spAutoFit/>
          </a:bodyPr>
          <a:lstStyle/>
          <a:p>
            <a:pPr indent="0" lvl="0" marL="0" rtl="0" algn="l">
              <a:spcBef>
                <a:spcPts val="0"/>
              </a:spcBef>
              <a:spcAft>
                <a:spcPts val="1000"/>
              </a:spcAft>
              <a:buSzPts val="1100"/>
              <a:buNone/>
            </a:pPr>
            <a:r>
              <a:rPr b="1" lang="en" sz="3500">
                <a:solidFill>
                  <a:srgbClr val="FFFFFF"/>
                </a:solidFill>
                <a:latin typeface="Inter"/>
                <a:ea typeface="Inter"/>
                <a:cs typeface="Inter"/>
                <a:sym typeface="Inter"/>
              </a:rPr>
              <a:t>Lecciones aprendidas construyendo GUIs multiplataforma</a:t>
            </a:r>
            <a:r>
              <a:rPr b="1" lang="en" sz="5000">
                <a:solidFill>
                  <a:srgbClr val="FFFFFF"/>
                </a:solidFill>
                <a:latin typeface="Inter"/>
                <a:ea typeface="Inter"/>
                <a:cs typeface="Inter"/>
                <a:sym typeface="Inter"/>
              </a:rPr>
              <a:t> </a:t>
            </a:r>
            <a:endParaRPr b="1" sz="4500">
              <a:solidFill>
                <a:srgbClr val="FFFFFF"/>
              </a:solidFill>
              <a:latin typeface="Inter"/>
              <a:ea typeface="Inter"/>
              <a:cs typeface="Inter"/>
              <a:sym typeface="Inter"/>
            </a:endParaRPr>
          </a:p>
        </p:txBody>
      </p:sp>
      <p:pic>
        <p:nvPicPr>
          <p:cNvPr id="264" name="Google Shape;264;p26"/>
          <p:cNvPicPr preferRelativeResize="0"/>
          <p:nvPr/>
        </p:nvPicPr>
        <p:blipFill>
          <a:blip r:embed="rId3">
            <a:alphaModFix/>
          </a:blip>
          <a:stretch>
            <a:fillRect/>
          </a:stretch>
        </p:blipFill>
        <p:spPr>
          <a:xfrm>
            <a:off x="476254" y="3249441"/>
            <a:ext cx="1299880" cy="3610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34" name="Google Shape;334;p35"/>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Adquiridos por Unity en Agosto de 2020</a:t>
            </a:r>
            <a:endParaRPr sz="3000"/>
          </a:p>
        </p:txBody>
      </p:sp>
      <p:pic>
        <p:nvPicPr>
          <p:cNvPr id="335" name="Google Shape;335;p35"/>
          <p:cNvPicPr preferRelativeResize="0"/>
          <p:nvPr/>
        </p:nvPicPr>
        <p:blipFill>
          <a:blip r:embed="rId3">
            <a:alphaModFix/>
          </a:blip>
          <a:stretch>
            <a:fillRect/>
          </a:stretch>
        </p:blipFill>
        <p:spPr>
          <a:xfrm>
            <a:off x="3422425" y="3253900"/>
            <a:ext cx="3672675" cy="632000"/>
          </a:xfrm>
          <a:prstGeom prst="rect">
            <a:avLst/>
          </a:prstGeom>
          <a:noFill/>
          <a:ln>
            <a:noFill/>
          </a:ln>
        </p:spPr>
      </p:pic>
      <p:pic>
        <p:nvPicPr>
          <p:cNvPr id="336" name="Google Shape;336;p35"/>
          <p:cNvPicPr preferRelativeResize="0"/>
          <p:nvPr/>
        </p:nvPicPr>
        <p:blipFill>
          <a:blip r:embed="rId4">
            <a:alphaModFix/>
          </a:blip>
          <a:stretch>
            <a:fillRect/>
          </a:stretch>
        </p:blipFill>
        <p:spPr>
          <a:xfrm>
            <a:off x="2029308" y="3253900"/>
            <a:ext cx="1394117" cy="632000"/>
          </a:xfrm>
          <a:prstGeom prst="rect">
            <a:avLst/>
          </a:prstGeom>
          <a:noFill/>
          <a:ln>
            <a:noFill/>
          </a:ln>
        </p:spPr>
      </p:pic>
      <p:pic>
        <p:nvPicPr>
          <p:cNvPr id="337" name="Google Shape;337;p35"/>
          <p:cNvPicPr preferRelativeResize="0"/>
          <p:nvPr/>
        </p:nvPicPr>
        <p:blipFill>
          <a:blip r:embed="rId5">
            <a:alphaModFix/>
          </a:blip>
          <a:stretch>
            <a:fillRect/>
          </a:stretch>
        </p:blipFill>
        <p:spPr>
          <a:xfrm>
            <a:off x="3933800" y="1985125"/>
            <a:ext cx="580474" cy="536000"/>
          </a:xfrm>
          <a:prstGeom prst="rect">
            <a:avLst/>
          </a:prstGeom>
          <a:noFill/>
          <a:ln>
            <a:noFill/>
          </a:ln>
        </p:spPr>
      </p:pic>
      <p:pic>
        <p:nvPicPr>
          <p:cNvPr id="338" name="Google Shape;338;p35"/>
          <p:cNvPicPr preferRelativeResize="0"/>
          <p:nvPr/>
        </p:nvPicPr>
        <p:blipFill>
          <a:blip r:embed="rId6">
            <a:alphaModFix/>
          </a:blip>
          <a:stretch>
            <a:fillRect/>
          </a:stretch>
        </p:blipFill>
        <p:spPr>
          <a:xfrm>
            <a:off x="4792570" y="1893975"/>
            <a:ext cx="2585880" cy="718300"/>
          </a:xfrm>
          <a:prstGeom prst="rect">
            <a:avLst/>
          </a:prstGeom>
          <a:noFill/>
          <a:ln>
            <a:noFill/>
          </a:ln>
        </p:spPr>
      </p:pic>
      <p:pic>
        <p:nvPicPr>
          <p:cNvPr id="339" name="Google Shape;339;p35"/>
          <p:cNvPicPr preferRelativeResize="0"/>
          <p:nvPr/>
        </p:nvPicPr>
        <p:blipFill>
          <a:blip r:embed="rId7">
            <a:alphaModFix/>
          </a:blip>
          <a:stretch>
            <a:fillRect/>
          </a:stretch>
        </p:blipFill>
        <p:spPr>
          <a:xfrm>
            <a:off x="1747098" y="1929650"/>
            <a:ext cx="1984602" cy="718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45" name="Google Shape;345;p36"/>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0" lvl="0" marL="457200" rtl="0" algn="l">
              <a:lnSpc>
                <a:spcPct val="110000"/>
              </a:lnSpc>
              <a:spcBef>
                <a:spcPts val="1000"/>
              </a:spcBef>
              <a:spcAft>
                <a:spcPts val="0"/>
              </a:spcAft>
              <a:buNone/>
            </a:pPr>
            <a:r>
              <a:t/>
            </a:r>
            <a:endParaRPr sz="2000">
              <a:solidFill>
                <a:schemeClr val="lt1"/>
              </a:solidFill>
              <a:latin typeface="Inter"/>
              <a:ea typeface="Inter"/>
              <a:cs typeface="Inter"/>
              <a:sym typeface="Inter"/>
            </a:endParaRPr>
          </a:p>
          <a:p>
            <a:pPr indent="-381000" lvl="0" marL="457200" rtl="0" algn="l">
              <a:lnSpc>
                <a:spcPct val="110000"/>
              </a:lnSpc>
              <a:spcBef>
                <a:spcPts val="1000"/>
              </a:spcBef>
              <a:spcAft>
                <a:spcPts val="0"/>
              </a:spcAft>
              <a:buClr>
                <a:schemeClr val="lt1"/>
              </a:buClr>
              <a:buSzPts val="2400"/>
              <a:buFont typeface="Inter"/>
              <a:buChar char="●"/>
            </a:pPr>
            <a:r>
              <a:rPr b="1" lang="en" sz="2000">
                <a:solidFill>
                  <a:schemeClr val="lt1"/>
                </a:solidFill>
                <a:latin typeface="Inter"/>
                <a:ea typeface="Inter"/>
                <a:cs typeface="Inter"/>
                <a:sym typeface="Inter"/>
              </a:rPr>
              <a:t>Tecnología potente</a:t>
            </a:r>
            <a:r>
              <a:rPr lang="en" sz="2000">
                <a:solidFill>
                  <a:schemeClr val="lt1"/>
                </a:solidFill>
                <a:latin typeface="Inter"/>
                <a:ea typeface="Inter"/>
                <a:cs typeface="Inter"/>
                <a:sym typeface="Inter"/>
              </a:rPr>
              <a:t> para grandes proyectos (RT3D).</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b="1" lang="en" sz="2000">
                <a:solidFill>
                  <a:schemeClr val="lt1"/>
                </a:solidFill>
                <a:latin typeface="Inter"/>
                <a:ea typeface="Inter"/>
                <a:cs typeface="Inter"/>
                <a:sym typeface="Inter"/>
              </a:rPr>
              <a:t>Equipo </a:t>
            </a:r>
            <a:r>
              <a:rPr lang="en" sz="2000">
                <a:solidFill>
                  <a:schemeClr val="lt1"/>
                </a:solidFill>
                <a:latin typeface="Inter"/>
                <a:ea typeface="Inter"/>
                <a:cs typeface="Inter"/>
                <a:sym typeface="Inter"/>
              </a:rPr>
              <a:t>muy </a:t>
            </a:r>
            <a:r>
              <a:rPr b="1" lang="en" sz="2000">
                <a:solidFill>
                  <a:schemeClr val="lt1"/>
                </a:solidFill>
                <a:latin typeface="Inter"/>
                <a:ea typeface="Inter"/>
                <a:cs typeface="Inter"/>
                <a:sym typeface="Inter"/>
              </a:rPr>
              <a:t>experto</a:t>
            </a:r>
            <a:r>
              <a:rPr lang="en" sz="2000">
                <a:solidFill>
                  <a:schemeClr val="lt1"/>
                </a:solidFill>
                <a:latin typeface="Inter"/>
                <a:ea typeface="Inter"/>
                <a:cs typeface="Inter"/>
                <a:sym typeface="Inter"/>
              </a:rPr>
              <a:t> en control de versiones.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Necesitaban una </a:t>
            </a:r>
            <a:r>
              <a:rPr b="1" lang="en" sz="2000">
                <a:solidFill>
                  <a:schemeClr val="lt1"/>
                </a:solidFill>
                <a:latin typeface="Inter"/>
                <a:ea typeface="Inter"/>
                <a:cs typeface="Inter"/>
                <a:sym typeface="Inter"/>
              </a:rPr>
              <a:t>solución para Collab</a:t>
            </a:r>
            <a:r>
              <a:rPr lang="en" sz="2000">
                <a:solidFill>
                  <a:schemeClr val="lt1"/>
                </a:solidFill>
                <a:latin typeface="Inter"/>
                <a:ea typeface="Inter"/>
                <a:cs typeface="Inter"/>
                <a:sym typeface="Inter"/>
              </a:rPr>
              <a:t>, su hasta entonces control de versiones, </a:t>
            </a:r>
            <a:r>
              <a:rPr lang="en" sz="2000">
                <a:solidFill>
                  <a:schemeClr val="lt1"/>
                </a:solidFill>
                <a:latin typeface="Inter"/>
                <a:ea typeface="Inter"/>
                <a:cs typeface="Inter"/>
                <a:sym typeface="Inter"/>
              </a:rPr>
              <a:t>que no satisfacía a los usuarios por los problemas que tenía. Necesitaban reemplazarlo.</a:t>
            </a:r>
            <a:endParaRPr sz="2000">
              <a:solidFill>
                <a:schemeClr val="lt1"/>
              </a:solidFill>
              <a:latin typeface="Inter"/>
              <a:ea typeface="Inter"/>
              <a:cs typeface="Inter"/>
              <a:sym typeface="Inter"/>
            </a:endParaRPr>
          </a:p>
        </p:txBody>
      </p:sp>
      <p:sp>
        <p:nvSpPr>
          <p:cNvPr id="346" name="Google Shape;346;p36"/>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¿Por qué nos adquirió Unity?</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52" name="Google Shape;352;p37"/>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Y pasamos de este grupo…</a:t>
            </a:r>
            <a:endParaRPr sz="3000"/>
          </a:p>
        </p:txBody>
      </p:sp>
      <p:pic>
        <p:nvPicPr>
          <p:cNvPr id="353" name="Google Shape;353;p37"/>
          <p:cNvPicPr preferRelativeResize="0"/>
          <p:nvPr/>
        </p:nvPicPr>
        <p:blipFill>
          <a:blip r:embed="rId3">
            <a:alphaModFix/>
          </a:blip>
          <a:stretch>
            <a:fillRect/>
          </a:stretch>
        </p:blipFill>
        <p:spPr>
          <a:xfrm>
            <a:off x="1525900" y="1318600"/>
            <a:ext cx="6092199" cy="3304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8"/>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59" name="Google Shape;359;p38"/>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A ser muchos más!</a:t>
            </a:r>
            <a:endParaRPr sz="3000"/>
          </a:p>
        </p:txBody>
      </p:sp>
      <p:pic>
        <p:nvPicPr>
          <p:cNvPr id="360" name="Google Shape;360;p38"/>
          <p:cNvPicPr preferRelativeResize="0"/>
          <p:nvPr/>
        </p:nvPicPr>
        <p:blipFill>
          <a:blip r:embed="rId3">
            <a:alphaModFix/>
          </a:blip>
          <a:stretch>
            <a:fillRect/>
          </a:stretch>
        </p:blipFill>
        <p:spPr>
          <a:xfrm>
            <a:off x="1349575" y="1318600"/>
            <a:ext cx="6720274" cy="3304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66" name="Google Shape;366;p39"/>
          <p:cNvSpPr txBox="1"/>
          <p:nvPr/>
        </p:nvSpPr>
        <p:spPr>
          <a:xfrm>
            <a:off x="896550" y="1289700"/>
            <a:ext cx="7350900" cy="3568800"/>
          </a:xfrm>
          <a:prstGeom prst="rect">
            <a:avLst/>
          </a:prstGeom>
          <a:noFill/>
          <a:ln>
            <a:noFill/>
          </a:ln>
        </p:spPr>
        <p:txBody>
          <a:bodyPr anchorCtr="0" anchor="t" bIns="45700" lIns="91425" spcFirstLastPara="1" rIns="91425" wrap="square" tIns="45700">
            <a:normAutofit/>
          </a:bodyPr>
          <a:lstStyle/>
          <a:p>
            <a:pPr indent="0" lvl="0" marL="457200" rtl="0" algn="l">
              <a:lnSpc>
                <a:spcPct val="110000"/>
              </a:lnSpc>
              <a:spcBef>
                <a:spcPts val="1000"/>
              </a:spcBef>
              <a:spcAft>
                <a:spcPts val="0"/>
              </a:spcAft>
              <a:buNone/>
            </a:pPr>
            <a:r>
              <a:t/>
            </a:r>
            <a:endParaRPr sz="2000">
              <a:solidFill>
                <a:schemeClr val="lt1"/>
              </a:solidFill>
              <a:latin typeface="Inter"/>
              <a:ea typeface="Inter"/>
              <a:cs typeface="Inter"/>
              <a:sym typeface="Inter"/>
            </a:endParaRPr>
          </a:p>
          <a:p>
            <a:pPr indent="-381000" lvl="0" marL="457200" rtl="0" algn="l">
              <a:lnSpc>
                <a:spcPct val="110000"/>
              </a:lnSpc>
              <a:spcBef>
                <a:spcPts val="1000"/>
              </a:spcBef>
              <a:spcAft>
                <a:spcPts val="0"/>
              </a:spcAft>
              <a:buClr>
                <a:schemeClr val="lt1"/>
              </a:buClr>
              <a:buSzPts val="2400"/>
              <a:buFont typeface="Inter"/>
              <a:buChar char="●"/>
            </a:pPr>
            <a:r>
              <a:rPr lang="en" sz="2000">
                <a:solidFill>
                  <a:schemeClr val="lt1"/>
                </a:solidFill>
                <a:latin typeface="Inter"/>
                <a:ea typeface="Inter"/>
                <a:cs typeface="Inter"/>
                <a:sym typeface="Inter"/>
              </a:rPr>
              <a:t>Ú</a:t>
            </a:r>
            <a:r>
              <a:rPr lang="en" sz="2000">
                <a:solidFill>
                  <a:schemeClr val="lt1"/>
                </a:solidFill>
                <a:latin typeface="Inter"/>
                <a:ea typeface="Inter"/>
                <a:cs typeface="Inter"/>
                <a:sym typeface="Inter"/>
              </a:rPr>
              <a:t>nico Sistema Distribuido de Gestión de Versiones (DVCS) Empresarial comercial del mercado.</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 centralizado.</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Muy potente en branching &amp; merging – </a:t>
            </a:r>
            <a:r>
              <a:rPr i="1" lang="en" sz="2000">
                <a:solidFill>
                  <a:schemeClr val="lt1"/>
                </a:solidFill>
                <a:latin typeface="Inter"/>
                <a:ea typeface="Inter"/>
                <a:cs typeface="Inter"/>
                <a:sym typeface="Inter"/>
              </a:rPr>
              <a:t>branch per task.</a:t>
            </a:r>
            <a:endParaRPr i="1"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M</a:t>
            </a:r>
            <a:r>
              <a:rPr lang="en" sz="2000">
                <a:solidFill>
                  <a:schemeClr val="lt1"/>
                </a:solidFill>
                <a:latin typeface="Inter"/>
                <a:ea typeface="Inter"/>
                <a:cs typeface="Inter"/>
                <a:sym typeface="Inter"/>
              </a:rPr>
              <a:t>uy v</a:t>
            </a:r>
            <a:r>
              <a:rPr lang="en" sz="2000">
                <a:solidFill>
                  <a:schemeClr val="lt1"/>
                </a:solidFill>
                <a:latin typeface="Inter"/>
                <a:ea typeface="Inter"/>
                <a:cs typeface="Inter"/>
                <a:sym typeface="Inter"/>
              </a:rPr>
              <a:t>isual y fácil de usar.</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Con un </a:t>
            </a:r>
            <a:r>
              <a:rPr b="1" lang="en" sz="2000">
                <a:solidFill>
                  <a:schemeClr val="lt1"/>
                </a:solidFill>
                <a:latin typeface="Inter"/>
                <a:ea typeface="Inter"/>
                <a:cs typeface="Inter"/>
                <a:sym typeface="Inter"/>
              </a:rPr>
              <a:t>foco especial</a:t>
            </a:r>
            <a:r>
              <a:rPr lang="en" sz="2000">
                <a:solidFill>
                  <a:schemeClr val="lt1"/>
                </a:solidFill>
                <a:latin typeface="Inter"/>
                <a:ea typeface="Inter"/>
                <a:cs typeface="Inter"/>
                <a:sym typeface="Inter"/>
              </a:rPr>
              <a:t> en los equipos de </a:t>
            </a:r>
            <a:r>
              <a:rPr b="1" lang="en" sz="2000">
                <a:solidFill>
                  <a:schemeClr val="lt1"/>
                </a:solidFill>
                <a:latin typeface="Inter"/>
                <a:ea typeface="Inter"/>
                <a:cs typeface="Inter"/>
                <a:sym typeface="Inter"/>
              </a:rPr>
              <a:t>videojuegos</a:t>
            </a:r>
            <a:r>
              <a:rPr lang="en" sz="2000">
                <a:solidFill>
                  <a:schemeClr val="lt1"/>
                </a:solidFill>
                <a:latin typeface="Inter"/>
                <a:ea typeface="Inter"/>
                <a:cs typeface="Inter"/>
                <a:sym typeface="Inter"/>
              </a:rPr>
              <a:t> (grandes binarios, locking, GUIs para artistas, etc.).</a:t>
            </a:r>
            <a:endParaRPr sz="2000">
              <a:solidFill>
                <a:schemeClr val="lt1"/>
              </a:solidFill>
              <a:latin typeface="Inter"/>
              <a:ea typeface="Inter"/>
              <a:cs typeface="Inter"/>
              <a:sym typeface="Inter"/>
            </a:endParaRPr>
          </a:p>
        </p:txBody>
      </p:sp>
      <p:sp>
        <p:nvSpPr>
          <p:cNvPr id="367" name="Google Shape;367;p39"/>
          <p:cNvSpPr txBox="1"/>
          <p:nvPr>
            <p:ph type="title"/>
          </p:nvPr>
        </p:nvSpPr>
        <p:spPr>
          <a:xfrm>
            <a:off x="593800" y="547049"/>
            <a:ext cx="8455800" cy="10281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Plastic SCM es branching/merging </a:t>
            </a:r>
            <a:endParaRPr sz="3000"/>
          </a:p>
          <a:p>
            <a:pPr indent="0" lvl="0" marL="0" rtl="0" algn="l">
              <a:spcBef>
                <a:spcPts val="0"/>
              </a:spcBef>
              <a:spcAft>
                <a:spcPts val="0"/>
              </a:spcAft>
              <a:buNone/>
            </a:pPr>
            <a:r>
              <a:rPr lang="en" sz="3000"/>
              <a:t>  + visual + big files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73" name="Google Shape;373;p40"/>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Plastic SCM </a:t>
            </a:r>
            <a:r>
              <a:rPr lang="en" sz="2000"/>
              <a:t>- https://www.plasticscm.com/gallery</a:t>
            </a:r>
            <a:endParaRPr sz="2000"/>
          </a:p>
        </p:txBody>
      </p:sp>
      <p:pic>
        <p:nvPicPr>
          <p:cNvPr id="374" name="Google Shape;374;p40"/>
          <p:cNvPicPr preferRelativeResize="0"/>
          <p:nvPr/>
        </p:nvPicPr>
        <p:blipFill>
          <a:blip r:embed="rId3">
            <a:alphaModFix/>
          </a:blip>
          <a:stretch>
            <a:fillRect/>
          </a:stretch>
        </p:blipFill>
        <p:spPr>
          <a:xfrm>
            <a:off x="968175" y="1070775"/>
            <a:ext cx="7207652" cy="3818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80" name="Google Shape;380;p41"/>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Plastic SCM </a:t>
            </a:r>
            <a:r>
              <a:rPr lang="en" sz="2000"/>
              <a:t>- </a:t>
            </a:r>
            <a:r>
              <a:rPr lang="en" sz="3000"/>
              <a:t>Gluon</a:t>
            </a:r>
            <a:endParaRPr sz="3000"/>
          </a:p>
        </p:txBody>
      </p:sp>
      <p:pic>
        <p:nvPicPr>
          <p:cNvPr id="381" name="Google Shape;381;p41"/>
          <p:cNvPicPr preferRelativeResize="0"/>
          <p:nvPr/>
        </p:nvPicPr>
        <p:blipFill>
          <a:blip r:embed="rId3">
            <a:alphaModFix/>
          </a:blip>
          <a:stretch>
            <a:fillRect/>
          </a:stretch>
        </p:blipFill>
        <p:spPr>
          <a:xfrm>
            <a:off x="927650" y="1070775"/>
            <a:ext cx="7207650" cy="3818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2"/>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87" name="Google Shape;387;p42"/>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Plastic SCM </a:t>
            </a:r>
            <a:r>
              <a:rPr lang="en" sz="2000"/>
              <a:t>- </a:t>
            </a:r>
            <a:r>
              <a:rPr lang="en" sz="3000"/>
              <a:t>Image Diff</a:t>
            </a:r>
            <a:endParaRPr sz="3000"/>
          </a:p>
        </p:txBody>
      </p:sp>
      <p:pic>
        <p:nvPicPr>
          <p:cNvPr id="388" name="Google Shape;388;p42"/>
          <p:cNvPicPr preferRelativeResize="0"/>
          <p:nvPr/>
        </p:nvPicPr>
        <p:blipFill>
          <a:blip r:embed="rId3">
            <a:alphaModFix/>
          </a:blip>
          <a:stretch>
            <a:fillRect/>
          </a:stretch>
        </p:blipFill>
        <p:spPr>
          <a:xfrm>
            <a:off x="1327300" y="1106200"/>
            <a:ext cx="6489399" cy="3655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3"/>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94" name="Google Shape;394;p43"/>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Plastic SCM </a:t>
            </a:r>
            <a:r>
              <a:rPr lang="en" sz="2000"/>
              <a:t>- </a:t>
            </a:r>
            <a:r>
              <a:rPr lang="en" sz="3000"/>
              <a:t>XMerge</a:t>
            </a:r>
            <a:endParaRPr sz="3000"/>
          </a:p>
        </p:txBody>
      </p:sp>
      <p:pic>
        <p:nvPicPr>
          <p:cNvPr id="395" name="Google Shape;395;p43"/>
          <p:cNvPicPr preferRelativeResize="0"/>
          <p:nvPr/>
        </p:nvPicPr>
        <p:blipFill>
          <a:blip r:embed="rId3">
            <a:alphaModFix/>
          </a:blip>
          <a:stretch>
            <a:fillRect/>
          </a:stretch>
        </p:blipFill>
        <p:spPr>
          <a:xfrm>
            <a:off x="927650" y="1064250"/>
            <a:ext cx="7258623" cy="3793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4"/>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401" name="Google Shape;401;p44"/>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Plastic SCM </a:t>
            </a:r>
            <a:r>
              <a:rPr lang="en" sz="2000"/>
              <a:t>- </a:t>
            </a:r>
            <a:r>
              <a:rPr lang="en" sz="3000"/>
              <a:t>SemanticMerge</a:t>
            </a:r>
            <a:endParaRPr sz="3000"/>
          </a:p>
        </p:txBody>
      </p:sp>
      <p:pic>
        <p:nvPicPr>
          <p:cNvPr id="402" name="Google Shape;402;p44"/>
          <p:cNvPicPr preferRelativeResize="0"/>
          <p:nvPr/>
        </p:nvPicPr>
        <p:blipFill>
          <a:blip r:embed="rId3">
            <a:alphaModFix/>
          </a:blip>
          <a:stretch>
            <a:fillRect/>
          </a:stretch>
        </p:blipFill>
        <p:spPr>
          <a:xfrm>
            <a:off x="530150" y="1081138"/>
            <a:ext cx="7923976" cy="3760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7"/>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270" name="Google Shape;270;p27"/>
          <p:cNvSpPr txBox="1"/>
          <p:nvPr/>
        </p:nvSpPr>
        <p:spPr>
          <a:xfrm>
            <a:off x="1586562" y="3020825"/>
            <a:ext cx="2246100" cy="8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Inter"/>
                <a:ea typeface="Inter"/>
                <a:cs typeface="Inter"/>
                <a:sym typeface="Inter"/>
              </a:rPr>
              <a:t>Álvaro Berruezo</a:t>
            </a:r>
            <a:endParaRPr b="1">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lang="en" sz="1100">
                <a:solidFill>
                  <a:srgbClr val="FFFFFF"/>
                </a:solidFill>
                <a:latin typeface="Inter"/>
                <a:ea typeface="Inter"/>
                <a:cs typeface="Inter"/>
                <a:sym typeface="Inter"/>
              </a:rPr>
              <a:t>Software Engineer</a:t>
            </a:r>
            <a:endParaRPr sz="1100">
              <a:solidFill>
                <a:srgbClr val="FFFFFF"/>
              </a:solidFill>
              <a:latin typeface="Inter"/>
              <a:ea typeface="Inter"/>
              <a:cs typeface="Inter"/>
              <a:sym typeface="Inter"/>
            </a:endParaRPr>
          </a:p>
          <a:p>
            <a:pPr indent="0" lvl="0" marL="0" rtl="0" algn="ctr">
              <a:lnSpc>
                <a:spcPct val="90000"/>
              </a:lnSpc>
              <a:spcBef>
                <a:spcPts val="1000"/>
              </a:spcBef>
              <a:spcAft>
                <a:spcPts val="0"/>
              </a:spcAft>
              <a:buClr>
                <a:schemeClr val="dk1"/>
              </a:buClr>
              <a:buSzPts val="1100"/>
              <a:buFont typeface="Arial"/>
              <a:buNone/>
            </a:pPr>
            <a:r>
              <a:rPr lang="en" sz="1800">
                <a:solidFill>
                  <a:schemeClr val="lt1"/>
                </a:solidFill>
                <a:latin typeface="Consolas"/>
                <a:ea typeface="Consolas"/>
                <a:cs typeface="Consolas"/>
                <a:sym typeface="Consolas"/>
              </a:rPr>
              <a:t>@alvaroberruezo</a:t>
            </a:r>
            <a:endParaRPr>
              <a:solidFill>
                <a:srgbClr val="FF00FF"/>
              </a:solidFill>
              <a:latin typeface="Inter"/>
              <a:ea typeface="Inter"/>
              <a:cs typeface="Inter"/>
              <a:sym typeface="Inter"/>
            </a:endParaRPr>
          </a:p>
        </p:txBody>
      </p:sp>
      <p:pic>
        <p:nvPicPr>
          <p:cNvPr id="271" name="Google Shape;271;p27"/>
          <p:cNvPicPr preferRelativeResize="0"/>
          <p:nvPr/>
        </p:nvPicPr>
        <p:blipFill>
          <a:blip r:embed="rId3">
            <a:alphaModFix/>
          </a:blip>
          <a:stretch>
            <a:fillRect/>
          </a:stretch>
        </p:blipFill>
        <p:spPr>
          <a:xfrm>
            <a:off x="1936351" y="1347274"/>
            <a:ext cx="1546525" cy="1546525"/>
          </a:xfrm>
          <a:prstGeom prst="rect">
            <a:avLst/>
          </a:prstGeom>
          <a:noFill/>
          <a:ln>
            <a:noFill/>
          </a:ln>
        </p:spPr>
      </p:pic>
      <p:sp>
        <p:nvSpPr>
          <p:cNvPr id="272" name="Google Shape;272;p27"/>
          <p:cNvSpPr txBox="1"/>
          <p:nvPr/>
        </p:nvSpPr>
        <p:spPr>
          <a:xfrm>
            <a:off x="5169850" y="3020826"/>
            <a:ext cx="1872000" cy="9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Inter"/>
                <a:ea typeface="Inter"/>
                <a:cs typeface="Inter"/>
                <a:sym typeface="Inter"/>
              </a:rPr>
              <a:t>Míryam Gómez</a:t>
            </a:r>
            <a:endParaRPr b="1">
              <a:solidFill>
                <a:srgbClr val="FFFFFF"/>
              </a:solidFill>
              <a:latin typeface="Inter"/>
              <a:ea typeface="Inter"/>
              <a:cs typeface="Inter"/>
              <a:sym typeface="Inter"/>
            </a:endParaRPr>
          </a:p>
          <a:p>
            <a:pPr indent="0" lvl="0" marL="0" rtl="0" algn="ctr">
              <a:spcBef>
                <a:spcPts val="0"/>
              </a:spcBef>
              <a:spcAft>
                <a:spcPts val="0"/>
              </a:spcAft>
              <a:buClr>
                <a:srgbClr val="000000"/>
              </a:buClr>
              <a:buSzPts val="1100"/>
              <a:buFont typeface="Arial"/>
              <a:buNone/>
            </a:pPr>
            <a:r>
              <a:rPr lang="en" sz="1100">
                <a:solidFill>
                  <a:srgbClr val="FFFFFF"/>
                </a:solidFill>
                <a:latin typeface="Inter"/>
                <a:ea typeface="Inter"/>
                <a:cs typeface="Inter"/>
                <a:sym typeface="Inter"/>
              </a:rPr>
              <a:t>Senior Software Engineer</a:t>
            </a:r>
            <a:endParaRPr sz="1100">
              <a:solidFill>
                <a:srgbClr val="FFFFFF"/>
              </a:solidFill>
              <a:latin typeface="Inter"/>
              <a:ea typeface="Inter"/>
              <a:cs typeface="Inter"/>
              <a:sym typeface="Inter"/>
            </a:endParaRPr>
          </a:p>
          <a:p>
            <a:pPr indent="0" lvl="0" marL="0" rtl="0" algn="ctr">
              <a:lnSpc>
                <a:spcPct val="90000"/>
              </a:lnSpc>
              <a:spcBef>
                <a:spcPts val="1000"/>
              </a:spcBef>
              <a:spcAft>
                <a:spcPts val="0"/>
              </a:spcAft>
              <a:buClr>
                <a:schemeClr val="lt1"/>
              </a:buClr>
              <a:buSzPts val="2400"/>
              <a:buFont typeface="Arial"/>
              <a:buNone/>
            </a:pPr>
            <a:r>
              <a:rPr lang="en" sz="1800">
                <a:solidFill>
                  <a:schemeClr val="lt1"/>
                </a:solidFill>
                <a:latin typeface="Consolas"/>
                <a:ea typeface="Consolas"/>
                <a:cs typeface="Consolas"/>
                <a:sym typeface="Consolas"/>
              </a:rPr>
              <a:t>@miryamgsm</a:t>
            </a:r>
            <a:endParaRPr b="1" sz="1800">
              <a:solidFill>
                <a:srgbClr val="FFFFFF"/>
              </a:solidFill>
              <a:latin typeface="Inter"/>
              <a:ea typeface="Inter"/>
              <a:cs typeface="Inter"/>
              <a:sym typeface="Inter"/>
            </a:endParaRPr>
          </a:p>
          <a:p>
            <a:pPr indent="0" lvl="0" marL="0" rtl="0" algn="l">
              <a:spcBef>
                <a:spcPts val="0"/>
              </a:spcBef>
              <a:spcAft>
                <a:spcPts val="0"/>
              </a:spcAft>
              <a:buNone/>
            </a:pPr>
            <a:r>
              <a:t/>
            </a:r>
            <a:endParaRPr>
              <a:solidFill>
                <a:srgbClr val="FF00FF"/>
              </a:solidFill>
              <a:latin typeface="Inter"/>
              <a:ea typeface="Inter"/>
              <a:cs typeface="Inter"/>
              <a:sym typeface="Inter"/>
            </a:endParaRPr>
          </a:p>
        </p:txBody>
      </p:sp>
      <p:pic>
        <p:nvPicPr>
          <p:cNvPr id="273" name="Google Shape;273;p27"/>
          <p:cNvPicPr preferRelativeResize="0"/>
          <p:nvPr/>
        </p:nvPicPr>
        <p:blipFill>
          <a:blip r:embed="rId4">
            <a:alphaModFix/>
          </a:blip>
          <a:stretch>
            <a:fillRect/>
          </a:stretch>
        </p:blipFill>
        <p:spPr>
          <a:xfrm>
            <a:off x="5339100" y="1347276"/>
            <a:ext cx="1533500" cy="153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408" name="Google Shape;408;p45"/>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Plastic SCM </a:t>
            </a:r>
            <a:r>
              <a:rPr lang="en" sz="2000"/>
              <a:t>- </a:t>
            </a:r>
            <a:r>
              <a:rPr lang="en" sz="3000"/>
              <a:t>Multi-file move detection</a:t>
            </a:r>
            <a:endParaRPr sz="3000"/>
          </a:p>
        </p:txBody>
      </p:sp>
      <p:pic>
        <p:nvPicPr>
          <p:cNvPr id="409" name="Google Shape;409;p45"/>
          <p:cNvPicPr preferRelativeResize="0"/>
          <p:nvPr/>
        </p:nvPicPr>
        <p:blipFill>
          <a:blip r:embed="rId3">
            <a:alphaModFix/>
          </a:blip>
          <a:stretch>
            <a:fillRect/>
          </a:stretch>
        </p:blipFill>
        <p:spPr>
          <a:xfrm>
            <a:off x="934975" y="1061650"/>
            <a:ext cx="7207651" cy="3836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6"/>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415" name="Google Shape;415;p46"/>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Plastic SCM </a:t>
            </a:r>
            <a:r>
              <a:rPr lang="en" sz="2000"/>
              <a:t>- </a:t>
            </a:r>
            <a:r>
              <a:rPr lang="en" sz="3000"/>
              <a:t>Unity Plugin</a:t>
            </a:r>
            <a:endParaRPr sz="2000"/>
          </a:p>
        </p:txBody>
      </p:sp>
      <p:pic>
        <p:nvPicPr>
          <p:cNvPr id="416" name="Google Shape;416;p46"/>
          <p:cNvPicPr preferRelativeResize="0"/>
          <p:nvPr/>
        </p:nvPicPr>
        <p:blipFill>
          <a:blip r:embed="rId3">
            <a:alphaModFix/>
          </a:blip>
          <a:stretch>
            <a:fillRect/>
          </a:stretch>
        </p:blipFill>
        <p:spPr>
          <a:xfrm>
            <a:off x="934975" y="1064250"/>
            <a:ext cx="7012224" cy="3765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47"/>
          <p:cNvSpPr txBox="1"/>
          <p:nvPr>
            <p:ph type="title"/>
          </p:nvPr>
        </p:nvSpPr>
        <p:spPr>
          <a:xfrm>
            <a:off x="430013" y="341100"/>
            <a:ext cx="5489400" cy="4461300"/>
          </a:xfrm>
          <a:prstGeom prst="rect">
            <a:avLst/>
          </a:prstGeom>
        </p:spPr>
        <p:txBody>
          <a:bodyPr anchorCtr="0" anchor="ctr" bIns="457200" lIns="0" spcFirstLastPara="1" rIns="0" wrap="square" tIns="0">
            <a:normAutofit/>
          </a:bodyPr>
          <a:lstStyle/>
          <a:p>
            <a:pPr indent="0" lvl="0" marL="0" rtl="0" algn="l">
              <a:spcBef>
                <a:spcPts val="0"/>
              </a:spcBef>
              <a:spcAft>
                <a:spcPts val="0"/>
              </a:spcAft>
              <a:buNone/>
            </a:pPr>
            <a:r>
              <a:rPr lang="en" sz="3500"/>
              <a:t>Motivación del desarrollo GUI multiplataforma</a:t>
            </a:r>
            <a:endParaRPr sz="3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8"/>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427" name="Google Shape;427;p48"/>
          <p:cNvSpPr txBox="1"/>
          <p:nvPr/>
        </p:nvSpPr>
        <p:spPr>
          <a:xfrm>
            <a:off x="896550" y="1101100"/>
            <a:ext cx="7350900" cy="3757200"/>
          </a:xfrm>
          <a:prstGeom prst="rect">
            <a:avLst/>
          </a:prstGeom>
          <a:noFill/>
          <a:ln>
            <a:noFill/>
          </a:ln>
        </p:spPr>
        <p:txBody>
          <a:bodyPr anchorCtr="0" anchor="t" bIns="45700" lIns="91425" spcFirstLastPara="1" rIns="91425" wrap="square" tIns="45700">
            <a:normAutofit lnSpcReduction="10000"/>
          </a:bodyPr>
          <a:lstStyle/>
          <a:p>
            <a:pPr indent="-355600" lvl="0" marL="457200" rtl="0" algn="l">
              <a:lnSpc>
                <a:spcPct val="110000"/>
              </a:lnSpc>
              <a:spcBef>
                <a:spcPts val="1000"/>
              </a:spcBef>
              <a:spcAft>
                <a:spcPts val="0"/>
              </a:spcAft>
              <a:buClr>
                <a:schemeClr val="lt1"/>
              </a:buClr>
              <a:buSzPts val="2000"/>
              <a:buFont typeface="Inter"/>
              <a:buChar char="●"/>
            </a:pPr>
            <a:r>
              <a:rPr b="1" lang="en" sz="2000">
                <a:solidFill>
                  <a:schemeClr val="lt1"/>
                </a:solidFill>
                <a:latin typeface="Inter"/>
                <a:ea typeface="Inter"/>
                <a:cs typeface="Inter"/>
                <a:sym typeface="Inter"/>
              </a:rPr>
              <a:t>GUIs nativas:</a:t>
            </a:r>
            <a:r>
              <a:rPr lang="en" sz="2000">
                <a:solidFill>
                  <a:schemeClr val="lt1"/>
                </a:solidFill>
                <a:latin typeface="Inter"/>
                <a:ea typeface="Inter"/>
                <a:cs typeface="Inter"/>
                <a:sym typeface="Inter"/>
              </a:rPr>
              <a:t> totalmente integradas en el entorno, pero ¿a qué </a:t>
            </a:r>
            <a:r>
              <a:rPr b="1" lang="en" sz="2000">
                <a:solidFill>
                  <a:schemeClr val="lt1"/>
                </a:solidFill>
                <a:latin typeface="Inter"/>
                <a:ea typeface="Inter"/>
                <a:cs typeface="Inter"/>
                <a:sym typeface="Inter"/>
              </a:rPr>
              <a:t>coste</a:t>
            </a:r>
            <a:r>
              <a:rPr lang="en" sz="2000">
                <a:solidFill>
                  <a:schemeClr val="lt1"/>
                </a:solidFill>
                <a:latin typeface="Inter"/>
                <a:ea typeface="Inter"/>
                <a:cs typeface="Inter"/>
                <a:sym typeface="Inter"/>
              </a:rPr>
              <a:t>? Requiere: + tiempo de desarrollo y conocimientos. A veces no queda otra (e.j unity plugin).</a:t>
            </a:r>
            <a:endParaRPr sz="2000">
              <a:solidFill>
                <a:schemeClr val="lt1"/>
              </a:solidFill>
              <a:latin typeface="Inter"/>
              <a:ea typeface="Inter"/>
              <a:cs typeface="Inter"/>
              <a:sym typeface="Inter"/>
            </a:endParaRPr>
          </a:p>
          <a:p>
            <a:pPr indent="0" lvl="0" marL="457200" rtl="0" algn="l">
              <a:lnSpc>
                <a:spcPct val="110000"/>
              </a:lnSpc>
              <a:spcBef>
                <a:spcPts val="1000"/>
              </a:spcBef>
              <a:spcAft>
                <a:spcPts val="0"/>
              </a:spcAft>
              <a:buNone/>
            </a:pPr>
            <a:r>
              <a:t/>
            </a:r>
            <a:endParaRPr sz="200">
              <a:solidFill>
                <a:schemeClr val="lt1"/>
              </a:solidFill>
              <a:latin typeface="Inter"/>
              <a:ea typeface="Inter"/>
              <a:cs typeface="Inter"/>
              <a:sym typeface="Inter"/>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Sólo una</a:t>
            </a:r>
            <a:r>
              <a:rPr b="1" lang="en" sz="2000">
                <a:solidFill>
                  <a:schemeClr val="lt1"/>
                </a:solidFill>
                <a:latin typeface="Inter"/>
                <a:ea typeface="Inter"/>
                <a:cs typeface="Inter"/>
                <a:sym typeface="Inter"/>
              </a:rPr>
              <a:t> GUI: </a:t>
            </a:r>
            <a:r>
              <a:rPr i="1" lang="en" sz="2000">
                <a:solidFill>
                  <a:schemeClr val="lt1"/>
                </a:solidFill>
                <a:latin typeface="Inter"/>
                <a:ea typeface="Inter"/>
                <a:cs typeface="Inter"/>
                <a:sym typeface="Inter"/>
              </a:rPr>
              <a:t>(single codebase)</a:t>
            </a:r>
            <a:r>
              <a:rPr lang="en" sz="2000">
                <a:solidFill>
                  <a:schemeClr val="lt1"/>
                </a:solidFill>
                <a:latin typeface="Inter"/>
                <a:ea typeface="Inter"/>
                <a:cs typeface="Inter"/>
                <a:sym typeface="Inter"/>
              </a:rPr>
              <a:t>, permite poner el </a:t>
            </a:r>
            <a:r>
              <a:rPr b="1" lang="en" sz="2000">
                <a:solidFill>
                  <a:schemeClr val="lt1"/>
                </a:solidFill>
                <a:latin typeface="Inter"/>
                <a:ea typeface="Inter"/>
                <a:cs typeface="Inter"/>
                <a:sym typeface="Inter"/>
              </a:rPr>
              <a:t>foco </a:t>
            </a:r>
            <a:r>
              <a:rPr lang="en" sz="2000">
                <a:solidFill>
                  <a:schemeClr val="lt1"/>
                </a:solidFill>
                <a:latin typeface="Inter"/>
                <a:ea typeface="Inter"/>
                <a:cs typeface="Inter"/>
                <a:sym typeface="Inter"/>
              </a:rPr>
              <a:t>en el </a:t>
            </a:r>
            <a:r>
              <a:rPr b="1" lang="en" sz="2000">
                <a:solidFill>
                  <a:schemeClr val="lt1"/>
                </a:solidFill>
                <a:latin typeface="Inter"/>
                <a:ea typeface="Inter"/>
                <a:cs typeface="Inter"/>
                <a:sym typeface="Inter"/>
              </a:rPr>
              <a:t>producto</a:t>
            </a:r>
            <a:r>
              <a:rPr lang="en" sz="2000">
                <a:solidFill>
                  <a:schemeClr val="lt1"/>
                </a:solidFill>
                <a:latin typeface="Inter"/>
                <a:ea typeface="Inter"/>
                <a:cs typeface="Inter"/>
                <a:sym typeface="Inter"/>
              </a:rPr>
              <a:t>, no en </a:t>
            </a:r>
            <a:r>
              <a:rPr i="1" lang="en" sz="2000">
                <a:solidFill>
                  <a:schemeClr val="lt1"/>
                </a:solidFill>
                <a:latin typeface="Inter"/>
                <a:ea typeface="Inter"/>
                <a:cs typeface="Inter"/>
                <a:sym typeface="Inter"/>
              </a:rPr>
              <a:t>“hacer 3 veces lo mismo”</a:t>
            </a:r>
            <a:r>
              <a:rPr lang="en" sz="2000">
                <a:solidFill>
                  <a:schemeClr val="lt1"/>
                </a:solidFill>
                <a:latin typeface="Inter"/>
                <a:ea typeface="Inter"/>
                <a:cs typeface="Inter"/>
                <a:sym typeface="Inter"/>
              </a:rPr>
              <a:t>. Requiere: aspecto visual bueno.</a:t>
            </a:r>
            <a:endParaRPr sz="2000">
              <a:solidFill>
                <a:schemeClr val="lt1"/>
              </a:solidFill>
              <a:latin typeface="Inter"/>
              <a:ea typeface="Inter"/>
              <a:cs typeface="Inter"/>
              <a:sym typeface="Inter"/>
            </a:endParaRPr>
          </a:p>
          <a:p>
            <a:pPr indent="0" lvl="0" marL="457200" rtl="0" algn="l">
              <a:lnSpc>
                <a:spcPct val="110000"/>
              </a:lnSpc>
              <a:spcBef>
                <a:spcPts val="1000"/>
              </a:spcBef>
              <a:spcAft>
                <a:spcPts val="0"/>
              </a:spcAft>
              <a:buNone/>
            </a:pPr>
            <a:r>
              <a:t/>
            </a:r>
            <a:endParaRPr sz="200">
              <a:solidFill>
                <a:schemeClr val="lt1"/>
              </a:solidFill>
              <a:latin typeface="Inter"/>
              <a:ea typeface="Inter"/>
              <a:cs typeface="Inter"/>
              <a:sym typeface="Inter"/>
            </a:endParaRPr>
          </a:p>
          <a:p>
            <a:pPr indent="0" lvl="0" marL="457200" rtl="0" algn="l">
              <a:lnSpc>
                <a:spcPct val="110000"/>
              </a:lnSpc>
              <a:spcBef>
                <a:spcPts val="1000"/>
              </a:spcBef>
              <a:spcAft>
                <a:spcPts val="0"/>
              </a:spcAft>
              <a:buNone/>
            </a:pPr>
            <a:r>
              <a:rPr lang="en" sz="2000">
                <a:solidFill>
                  <a:schemeClr val="lt1"/>
                </a:solidFill>
                <a:latin typeface="Inter"/>
                <a:ea typeface="Inter"/>
                <a:cs typeface="Inter"/>
                <a:sym typeface="Inter"/>
              </a:rPr>
              <a:t>Es la eterna </a:t>
            </a:r>
            <a:r>
              <a:rPr b="1" lang="en" sz="2000">
                <a:solidFill>
                  <a:schemeClr val="lt1"/>
                </a:solidFill>
                <a:latin typeface="Inter"/>
                <a:ea typeface="Inter"/>
                <a:cs typeface="Inter"/>
                <a:sym typeface="Inter"/>
              </a:rPr>
              <a:t>pregunta</a:t>
            </a:r>
            <a:r>
              <a:rPr lang="en" sz="2000">
                <a:solidFill>
                  <a:schemeClr val="lt1"/>
                </a:solidFill>
                <a:latin typeface="Inter"/>
                <a:ea typeface="Inter"/>
                <a:cs typeface="Inter"/>
                <a:sym typeface="Inter"/>
              </a:rPr>
              <a:t> que nos hemos hecho durante muchos años. Su </a:t>
            </a:r>
            <a:r>
              <a:rPr b="1" lang="en" sz="2000">
                <a:solidFill>
                  <a:schemeClr val="lt1"/>
                </a:solidFill>
                <a:latin typeface="Inter"/>
                <a:ea typeface="Inter"/>
                <a:cs typeface="Inter"/>
                <a:sym typeface="Inter"/>
              </a:rPr>
              <a:t>respuesta</a:t>
            </a:r>
            <a:r>
              <a:rPr lang="en" sz="2000">
                <a:solidFill>
                  <a:schemeClr val="lt1"/>
                </a:solidFill>
                <a:latin typeface="Inter"/>
                <a:ea typeface="Inter"/>
                <a:cs typeface="Inter"/>
                <a:sym typeface="Inter"/>
              </a:rPr>
              <a:t> ha ido cambiando a lo largo del tiempo, según la tecnología ha ido evolucionado. Os lo contamos!</a:t>
            </a:r>
            <a:endParaRPr sz="2000">
              <a:solidFill>
                <a:schemeClr val="lt1"/>
              </a:solidFill>
              <a:latin typeface="Inter"/>
              <a:ea typeface="Inter"/>
              <a:cs typeface="Inter"/>
              <a:sym typeface="Inter"/>
            </a:endParaRPr>
          </a:p>
        </p:txBody>
      </p:sp>
      <p:sp>
        <p:nvSpPr>
          <p:cNvPr id="428" name="Google Shape;428;p48"/>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¿GUIs nativas o u</a:t>
            </a:r>
            <a:r>
              <a:rPr lang="en" sz="3000"/>
              <a:t>na GUI para todo</a:t>
            </a:r>
            <a:r>
              <a:rPr lang="en" sz="3000"/>
              <a:t>?</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49"/>
          <p:cNvSpPr txBox="1"/>
          <p:nvPr>
            <p:ph type="title"/>
          </p:nvPr>
        </p:nvSpPr>
        <p:spPr>
          <a:xfrm>
            <a:off x="430013" y="341100"/>
            <a:ext cx="5489400" cy="4461300"/>
          </a:xfrm>
          <a:prstGeom prst="rect">
            <a:avLst/>
          </a:prstGeom>
        </p:spPr>
        <p:txBody>
          <a:bodyPr anchorCtr="0" anchor="ctr" bIns="457200" lIns="0" spcFirstLastPara="1" rIns="0" wrap="square" tIns="0">
            <a:normAutofit/>
          </a:bodyPr>
          <a:lstStyle/>
          <a:p>
            <a:pPr indent="0" lvl="0" marL="0" rtl="0" algn="l">
              <a:spcBef>
                <a:spcPts val="0"/>
              </a:spcBef>
              <a:spcAft>
                <a:spcPts val="0"/>
              </a:spcAft>
              <a:buNone/>
            </a:pPr>
            <a:r>
              <a:rPr lang="en" sz="3500"/>
              <a:t>Conceptos básicos a la hora</a:t>
            </a:r>
            <a:r>
              <a:rPr lang="en" sz="3500"/>
              <a:t> de su desarrollo</a:t>
            </a:r>
            <a:endParaRPr sz="3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0"/>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439" name="Google Shape;439;p50"/>
          <p:cNvSpPr txBox="1"/>
          <p:nvPr/>
        </p:nvSpPr>
        <p:spPr>
          <a:xfrm>
            <a:off x="376025" y="1101100"/>
            <a:ext cx="4458600" cy="3757200"/>
          </a:xfrm>
          <a:prstGeom prst="rect">
            <a:avLst/>
          </a:prstGeom>
          <a:noFill/>
          <a:ln>
            <a:noFill/>
          </a:ln>
        </p:spPr>
        <p:txBody>
          <a:bodyPr anchorCtr="0" anchor="t" bIns="45700" lIns="91425" spcFirstLastPara="1" rIns="91425" wrap="square" tIns="45700">
            <a:normAutofit lnSpcReduction="10000"/>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Extrae la funcionalidad y los datos a una librería común.</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Usa la versión de framework más antiguo =&gt;compatibilidad.</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Haz código independiente de la plataforma.</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Usa abstracciones para datos y comportamientos específicos:</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Usa interfaces para la interacción de UI.</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Implementa las partes específicas.</a:t>
            </a:r>
            <a:endParaRPr sz="2000">
              <a:solidFill>
                <a:schemeClr val="lt1"/>
              </a:solidFill>
              <a:latin typeface="Inter"/>
              <a:ea typeface="Inter"/>
              <a:cs typeface="Inter"/>
              <a:sym typeface="Inter"/>
            </a:endParaRPr>
          </a:p>
        </p:txBody>
      </p:sp>
      <p:sp>
        <p:nvSpPr>
          <p:cNvPr id="440" name="Google Shape;440;p50"/>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Conceptos básicos</a:t>
            </a:r>
            <a:endParaRPr sz="3000"/>
          </a:p>
        </p:txBody>
      </p:sp>
      <p:pic>
        <p:nvPicPr>
          <p:cNvPr id="441" name="Google Shape;441;p50"/>
          <p:cNvPicPr preferRelativeResize="0"/>
          <p:nvPr/>
        </p:nvPicPr>
        <p:blipFill>
          <a:blip r:embed="rId3">
            <a:alphaModFix/>
          </a:blip>
          <a:stretch>
            <a:fillRect/>
          </a:stretch>
        </p:blipFill>
        <p:spPr>
          <a:xfrm>
            <a:off x="5158774" y="2563864"/>
            <a:ext cx="844437" cy="320573"/>
          </a:xfrm>
          <a:prstGeom prst="rect">
            <a:avLst/>
          </a:prstGeom>
          <a:noFill/>
          <a:ln>
            <a:noFill/>
          </a:ln>
        </p:spPr>
      </p:pic>
      <p:pic>
        <p:nvPicPr>
          <p:cNvPr id="442" name="Google Shape;442;p50"/>
          <p:cNvPicPr preferRelativeResize="0"/>
          <p:nvPr/>
        </p:nvPicPr>
        <p:blipFill>
          <a:blip r:embed="rId4">
            <a:alphaModFix/>
          </a:blip>
          <a:stretch>
            <a:fillRect/>
          </a:stretch>
        </p:blipFill>
        <p:spPr>
          <a:xfrm>
            <a:off x="5158775" y="3082025"/>
            <a:ext cx="844425" cy="363575"/>
          </a:xfrm>
          <a:prstGeom prst="rect">
            <a:avLst/>
          </a:prstGeom>
          <a:noFill/>
          <a:ln>
            <a:noFill/>
          </a:ln>
        </p:spPr>
      </p:pic>
      <p:pic>
        <p:nvPicPr>
          <p:cNvPr id="443" name="Google Shape;443;p50"/>
          <p:cNvPicPr preferRelativeResize="0"/>
          <p:nvPr/>
        </p:nvPicPr>
        <p:blipFill>
          <a:blip r:embed="rId5">
            <a:alphaModFix/>
          </a:blip>
          <a:stretch>
            <a:fillRect/>
          </a:stretch>
        </p:blipFill>
        <p:spPr>
          <a:xfrm>
            <a:off x="6197212" y="2482550"/>
            <a:ext cx="473100" cy="495625"/>
          </a:xfrm>
          <a:prstGeom prst="rect">
            <a:avLst/>
          </a:prstGeom>
          <a:noFill/>
          <a:ln>
            <a:noFill/>
          </a:ln>
        </p:spPr>
      </p:pic>
      <p:pic>
        <p:nvPicPr>
          <p:cNvPr id="444" name="Google Shape;444;p50"/>
          <p:cNvPicPr preferRelativeResize="0"/>
          <p:nvPr/>
        </p:nvPicPr>
        <p:blipFill>
          <a:blip r:embed="rId6">
            <a:alphaModFix/>
          </a:blip>
          <a:stretch>
            <a:fillRect/>
          </a:stretch>
        </p:blipFill>
        <p:spPr>
          <a:xfrm>
            <a:off x="6230137" y="3049250"/>
            <a:ext cx="407214" cy="363575"/>
          </a:xfrm>
          <a:prstGeom prst="rect">
            <a:avLst/>
          </a:prstGeom>
          <a:noFill/>
          <a:ln>
            <a:noFill/>
          </a:ln>
        </p:spPr>
      </p:pic>
      <p:pic>
        <p:nvPicPr>
          <p:cNvPr id="445" name="Google Shape;445;p50"/>
          <p:cNvPicPr preferRelativeResize="0"/>
          <p:nvPr/>
        </p:nvPicPr>
        <p:blipFill>
          <a:blip r:embed="rId7">
            <a:alphaModFix/>
          </a:blip>
          <a:stretch>
            <a:fillRect/>
          </a:stretch>
        </p:blipFill>
        <p:spPr>
          <a:xfrm>
            <a:off x="7072550" y="2600650"/>
            <a:ext cx="716825" cy="716825"/>
          </a:xfrm>
          <a:prstGeom prst="rect">
            <a:avLst/>
          </a:prstGeom>
          <a:noFill/>
          <a:ln>
            <a:noFill/>
          </a:ln>
        </p:spPr>
      </p:pic>
      <p:pic>
        <p:nvPicPr>
          <p:cNvPr id="446" name="Google Shape;446;p50"/>
          <p:cNvPicPr preferRelativeResize="0"/>
          <p:nvPr/>
        </p:nvPicPr>
        <p:blipFill>
          <a:blip r:embed="rId8">
            <a:alphaModFix/>
          </a:blip>
          <a:stretch>
            <a:fillRect/>
          </a:stretch>
        </p:blipFill>
        <p:spPr>
          <a:xfrm>
            <a:off x="8191625" y="2600550"/>
            <a:ext cx="716825" cy="716825"/>
          </a:xfrm>
          <a:prstGeom prst="rect">
            <a:avLst/>
          </a:prstGeom>
          <a:noFill/>
          <a:ln>
            <a:noFill/>
          </a:ln>
        </p:spPr>
      </p:pic>
      <p:pic>
        <p:nvPicPr>
          <p:cNvPr id="447" name="Google Shape;447;p50"/>
          <p:cNvPicPr preferRelativeResize="0"/>
          <p:nvPr/>
        </p:nvPicPr>
        <p:blipFill>
          <a:blip r:embed="rId9">
            <a:alphaModFix/>
          </a:blip>
          <a:stretch>
            <a:fillRect/>
          </a:stretch>
        </p:blipFill>
        <p:spPr>
          <a:xfrm>
            <a:off x="6894150" y="603900"/>
            <a:ext cx="948950" cy="948950"/>
          </a:xfrm>
          <a:prstGeom prst="rect">
            <a:avLst/>
          </a:prstGeom>
          <a:noFill/>
          <a:ln>
            <a:noFill/>
          </a:ln>
        </p:spPr>
      </p:pic>
      <p:cxnSp>
        <p:nvCxnSpPr>
          <p:cNvPr id="448" name="Google Shape;448;p50"/>
          <p:cNvCxnSpPr/>
          <p:nvPr/>
        </p:nvCxnSpPr>
        <p:spPr>
          <a:xfrm flipH="1" rot="10800000">
            <a:off x="6171893" y="1571164"/>
            <a:ext cx="852000" cy="840300"/>
          </a:xfrm>
          <a:prstGeom prst="straightConnector1">
            <a:avLst/>
          </a:prstGeom>
          <a:noFill/>
          <a:ln cap="flat" cmpd="sng" w="38100">
            <a:solidFill>
              <a:srgbClr val="6FA8DC"/>
            </a:solidFill>
            <a:prstDash val="solid"/>
            <a:round/>
            <a:headEnd len="med" w="med" type="none"/>
            <a:tailEnd len="med" w="med" type="triangle"/>
          </a:ln>
        </p:spPr>
      </p:cxnSp>
      <p:cxnSp>
        <p:nvCxnSpPr>
          <p:cNvPr id="449" name="Google Shape;449;p50"/>
          <p:cNvCxnSpPr>
            <a:stCxn id="445" idx="0"/>
          </p:cNvCxnSpPr>
          <p:nvPr/>
        </p:nvCxnSpPr>
        <p:spPr>
          <a:xfrm flipH="1" rot="10800000">
            <a:off x="7430962" y="1552750"/>
            <a:ext cx="13800" cy="1047900"/>
          </a:xfrm>
          <a:prstGeom prst="straightConnector1">
            <a:avLst/>
          </a:prstGeom>
          <a:noFill/>
          <a:ln cap="flat" cmpd="sng" w="38100">
            <a:solidFill>
              <a:srgbClr val="6FA8DC"/>
            </a:solidFill>
            <a:prstDash val="solid"/>
            <a:round/>
            <a:headEnd len="med" w="med" type="none"/>
            <a:tailEnd len="med" w="med" type="triangle"/>
          </a:ln>
        </p:spPr>
      </p:cxnSp>
      <p:cxnSp>
        <p:nvCxnSpPr>
          <p:cNvPr id="450" name="Google Shape;450;p50"/>
          <p:cNvCxnSpPr>
            <a:stCxn id="446" idx="0"/>
          </p:cNvCxnSpPr>
          <p:nvPr/>
        </p:nvCxnSpPr>
        <p:spPr>
          <a:xfrm rot="10800000">
            <a:off x="7851938" y="1543950"/>
            <a:ext cx="698100" cy="1056600"/>
          </a:xfrm>
          <a:prstGeom prst="straightConnector1">
            <a:avLst/>
          </a:prstGeom>
          <a:noFill/>
          <a:ln cap="flat" cmpd="sng" w="38100">
            <a:solidFill>
              <a:srgbClr val="6FA8DC"/>
            </a:solidFill>
            <a:prstDash val="solid"/>
            <a:round/>
            <a:headEnd len="med" w="med" type="none"/>
            <a:tailEnd len="med" w="med" type="triangle"/>
          </a:ln>
        </p:spPr>
      </p:cxnSp>
      <p:sp>
        <p:nvSpPr>
          <p:cNvPr id="451" name="Google Shape;451;p50"/>
          <p:cNvSpPr txBox="1"/>
          <p:nvPr/>
        </p:nvSpPr>
        <p:spPr>
          <a:xfrm>
            <a:off x="8128900" y="3489100"/>
            <a:ext cx="844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Inter"/>
                <a:ea typeface="Inter"/>
                <a:cs typeface="Inter"/>
                <a:sym typeface="Inter"/>
              </a:rPr>
              <a:t>u</a:t>
            </a:r>
            <a:r>
              <a:rPr b="1" lang="en" sz="1300">
                <a:solidFill>
                  <a:schemeClr val="lt1"/>
                </a:solidFill>
                <a:latin typeface="Inter"/>
                <a:ea typeface="Inter"/>
                <a:cs typeface="Inter"/>
                <a:sym typeface="Inter"/>
              </a:rPr>
              <a:t>nity plugin</a:t>
            </a:r>
            <a:endParaRPr b="1" sz="1300">
              <a:solidFill>
                <a:schemeClr val="lt1"/>
              </a:solidFill>
              <a:latin typeface="Inter"/>
              <a:ea typeface="Inter"/>
              <a:cs typeface="Inter"/>
              <a:sym typeface="Inter"/>
            </a:endParaRPr>
          </a:p>
        </p:txBody>
      </p:sp>
      <p:sp>
        <p:nvSpPr>
          <p:cNvPr id="452" name="Google Shape;452;p50"/>
          <p:cNvSpPr txBox="1"/>
          <p:nvPr/>
        </p:nvSpPr>
        <p:spPr>
          <a:xfrm>
            <a:off x="6984025" y="3393950"/>
            <a:ext cx="852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Inter"/>
                <a:ea typeface="Inter"/>
                <a:cs typeface="Inter"/>
                <a:sym typeface="Inter"/>
              </a:rPr>
              <a:t>GUI multiplataforma</a:t>
            </a:r>
            <a:endParaRPr b="1" sz="1300">
              <a:solidFill>
                <a:schemeClr val="lt1"/>
              </a:solidFill>
              <a:latin typeface="Inter"/>
              <a:ea typeface="Inter"/>
              <a:cs typeface="Inter"/>
              <a:sym typeface="Inter"/>
            </a:endParaRPr>
          </a:p>
        </p:txBody>
      </p:sp>
      <p:sp>
        <p:nvSpPr>
          <p:cNvPr id="453" name="Google Shape;453;p50"/>
          <p:cNvSpPr txBox="1"/>
          <p:nvPr/>
        </p:nvSpPr>
        <p:spPr>
          <a:xfrm>
            <a:off x="5583838" y="3554800"/>
            <a:ext cx="852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Inter"/>
                <a:ea typeface="Inter"/>
                <a:cs typeface="Inter"/>
                <a:sym typeface="Inter"/>
              </a:rPr>
              <a:t>GUIs nativas</a:t>
            </a:r>
            <a:endParaRPr b="1" sz="1300">
              <a:solidFill>
                <a:schemeClr val="lt1"/>
              </a:solidFill>
              <a:latin typeface="Inter"/>
              <a:ea typeface="Inter"/>
              <a:cs typeface="Inter"/>
              <a:sym typeface="Inter"/>
            </a:endParaRPr>
          </a:p>
        </p:txBody>
      </p:sp>
      <p:sp>
        <p:nvSpPr>
          <p:cNvPr id="454" name="Google Shape;454;p50"/>
          <p:cNvSpPr txBox="1"/>
          <p:nvPr/>
        </p:nvSpPr>
        <p:spPr>
          <a:xfrm>
            <a:off x="7836025" y="785875"/>
            <a:ext cx="948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Inter"/>
                <a:ea typeface="Inter"/>
                <a:cs typeface="Inter"/>
                <a:sym typeface="Inter"/>
              </a:rPr>
              <a:t>common library</a:t>
            </a:r>
            <a:endParaRPr b="1" sz="1300">
              <a:solidFill>
                <a:schemeClr val="lt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460" name="Google Shape;460;p51"/>
          <p:cNvSpPr txBox="1"/>
          <p:nvPr/>
        </p:nvSpPr>
        <p:spPr>
          <a:xfrm>
            <a:off x="896550" y="1759275"/>
            <a:ext cx="3736500" cy="30990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Organiza en subclases, según el tipo de control.</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Usa un método para cada estilo de control.</a:t>
            </a:r>
            <a:endParaRPr sz="2000">
              <a:solidFill>
                <a:schemeClr val="lt1"/>
              </a:solidFill>
              <a:latin typeface="Inter"/>
              <a:ea typeface="Inter"/>
              <a:cs typeface="Inter"/>
              <a:sym typeface="Inter"/>
            </a:endParaRPr>
          </a:p>
        </p:txBody>
      </p:sp>
      <p:sp>
        <p:nvSpPr>
          <p:cNvPr id="461" name="Google Shape;461;p51"/>
          <p:cNvSpPr txBox="1"/>
          <p:nvPr>
            <p:ph type="title"/>
          </p:nvPr>
        </p:nvSpPr>
        <p:spPr>
          <a:xfrm>
            <a:off x="593800" y="547050"/>
            <a:ext cx="4643700" cy="9570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Usa clases para crear controles</a:t>
            </a:r>
            <a:endParaRPr sz="3000"/>
          </a:p>
        </p:txBody>
      </p:sp>
      <p:pic>
        <p:nvPicPr>
          <p:cNvPr id="462" name="Google Shape;462;p51"/>
          <p:cNvPicPr preferRelativeResize="0"/>
          <p:nvPr/>
        </p:nvPicPr>
        <p:blipFill>
          <a:blip r:embed="rId3">
            <a:alphaModFix/>
          </a:blip>
          <a:stretch>
            <a:fillRect/>
          </a:stretch>
        </p:blipFill>
        <p:spPr>
          <a:xfrm>
            <a:off x="5434300" y="95414"/>
            <a:ext cx="3518525" cy="4952676"/>
          </a:xfrm>
          <a:prstGeom prst="rect">
            <a:avLst/>
          </a:prstGeom>
          <a:noFill/>
          <a:ln>
            <a:noFill/>
          </a:ln>
        </p:spPr>
      </p:pic>
      <p:pic>
        <p:nvPicPr>
          <p:cNvPr id="463" name="Google Shape;463;p51"/>
          <p:cNvPicPr preferRelativeResize="0"/>
          <p:nvPr/>
        </p:nvPicPr>
        <p:blipFill>
          <a:blip r:embed="rId4">
            <a:alphaModFix/>
          </a:blip>
          <a:stretch>
            <a:fillRect/>
          </a:stretch>
        </p:blipFill>
        <p:spPr>
          <a:xfrm>
            <a:off x="5434300" y="3209650"/>
            <a:ext cx="3491536" cy="786825"/>
          </a:xfrm>
          <a:prstGeom prst="rect">
            <a:avLst/>
          </a:prstGeom>
          <a:noFill/>
          <a:ln>
            <a:noFill/>
          </a:ln>
        </p:spPr>
      </p:pic>
      <p:pic>
        <p:nvPicPr>
          <p:cNvPr id="464" name="Google Shape;464;p51"/>
          <p:cNvPicPr preferRelativeResize="0"/>
          <p:nvPr/>
        </p:nvPicPr>
        <p:blipFill>
          <a:blip r:embed="rId4">
            <a:alphaModFix/>
          </a:blip>
          <a:stretch>
            <a:fillRect/>
          </a:stretch>
        </p:blipFill>
        <p:spPr>
          <a:xfrm>
            <a:off x="5443350" y="461275"/>
            <a:ext cx="3491524" cy="14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470" name="Google Shape;470;p52"/>
          <p:cNvSpPr txBox="1"/>
          <p:nvPr/>
        </p:nvSpPr>
        <p:spPr>
          <a:xfrm>
            <a:off x="510325" y="1678700"/>
            <a:ext cx="5157000" cy="31797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Utiliza estas clases para crear el layout de tus paneles y diálogos.</a:t>
            </a:r>
            <a:endParaRPr sz="2000">
              <a:solidFill>
                <a:schemeClr val="lt1"/>
              </a:solidFill>
              <a:latin typeface="Inter"/>
              <a:ea typeface="Inter"/>
              <a:cs typeface="Inter"/>
              <a:sym typeface="Inter"/>
            </a:endParaRPr>
          </a:p>
        </p:txBody>
      </p:sp>
      <p:sp>
        <p:nvSpPr>
          <p:cNvPr id="471" name="Google Shape;471;p52"/>
          <p:cNvSpPr txBox="1"/>
          <p:nvPr>
            <p:ph type="title"/>
          </p:nvPr>
        </p:nvSpPr>
        <p:spPr>
          <a:xfrm>
            <a:off x="593800" y="547050"/>
            <a:ext cx="5073600" cy="9705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Usa clases para empaquetar controles</a:t>
            </a:r>
            <a:endParaRPr sz="3000"/>
          </a:p>
        </p:txBody>
      </p:sp>
      <p:pic>
        <p:nvPicPr>
          <p:cNvPr id="472" name="Google Shape;472;p52"/>
          <p:cNvPicPr preferRelativeResize="0"/>
          <p:nvPr/>
        </p:nvPicPr>
        <p:blipFill>
          <a:blip r:embed="rId3">
            <a:alphaModFix/>
          </a:blip>
          <a:stretch>
            <a:fillRect/>
          </a:stretch>
        </p:blipFill>
        <p:spPr>
          <a:xfrm>
            <a:off x="5479250" y="94000"/>
            <a:ext cx="3484825" cy="4973301"/>
          </a:xfrm>
          <a:prstGeom prst="rect">
            <a:avLst/>
          </a:prstGeom>
          <a:noFill/>
          <a:ln>
            <a:noFill/>
          </a:ln>
        </p:spPr>
      </p:pic>
      <p:pic>
        <p:nvPicPr>
          <p:cNvPr id="473" name="Google Shape;473;p52"/>
          <p:cNvPicPr preferRelativeResize="0"/>
          <p:nvPr/>
        </p:nvPicPr>
        <p:blipFill>
          <a:blip r:embed="rId4">
            <a:alphaModFix/>
          </a:blip>
          <a:stretch>
            <a:fillRect/>
          </a:stretch>
        </p:blipFill>
        <p:spPr>
          <a:xfrm>
            <a:off x="5438725" y="368800"/>
            <a:ext cx="3491524" cy="142800"/>
          </a:xfrm>
          <a:prstGeom prst="rect">
            <a:avLst/>
          </a:prstGeom>
          <a:noFill/>
          <a:ln>
            <a:noFill/>
          </a:ln>
        </p:spPr>
      </p:pic>
      <p:pic>
        <p:nvPicPr>
          <p:cNvPr id="474" name="Google Shape;474;p52"/>
          <p:cNvPicPr preferRelativeResize="0"/>
          <p:nvPr/>
        </p:nvPicPr>
        <p:blipFill>
          <a:blip r:embed="rId4">
            <a:alphaModFix/>
          </a:blip>
          <a:stretch>
            <a:fillRect/>
          </a:stretch>
        </p:blipFill>
        <p:spPr>
          <a:xfrm>
            <a:off x="5474589" y="2193389"/>
            <a:ext cx="3491524" cy="470025"/>
          </a:xfrm>
          <a:prstGeom prst="rect">
            <a:avLst/>
          </a:prstGeom>
          <a:noFill/>
          <a:ln>
            <a:noFill/>
          </a:ln>
        </p:spPr>
      </p:pic>
      <p:pic>
        <p:nvPicPr>
          <p:cNvPr id="475" name="Google Shape;475;p52"/>
          <p:cNvPicPr preferRelativeResize="0"/>
          <p:nvPr/>
        </p:nvPicPr>
        <p:blipFill>
          <a:blip r:embed="rId4">
            <a:alphaModFix/>
          </a:blip>
          <a:stretch>
            <a:fillRect/>
          </a:stretch>
        </p:blipFill>
        <p:spPr>
          <a:xfrm>
            <a:off x="5475900" y="1786125"/>
            <a:ext cx="3491524" cy="362325"/>
          </a:xfrm>
          <a:prstGeom prst="rect">
            <a:avLst/>
          </a:prstGeom>
          <a:noFill/>
          <a:ln>
            <a:noFill/>
          </a:ln>
        </p:spPr>
      </p:pic>
      <p:pic>
        <p:nvPicPr>
          <p:cNvPr id="476" name="Google Shape;476;p52"/>
          <p:cNvPicPr preferRelativeResize="0"/>
          <p:nvPr/>
        </p:nvPicPr>
        <p:blipFill>
          <a:blip r:embed="rId5">
            <a:alphaModFix/>
          </a:blip>
          <a:stretch>
            <a:fillRect/>
          </a:stretch>
        </p:blipFill>
        <p:spPr>
          <a:xfrm>
            <a:off x="822400" y="2571750"/>
            <a:ext cx="4356225" cy="2484658"/>
          </a:xfrm>
          <a:prstGeom prst="rect">
            <a:avLst/>
          </a:prstGeom>
          <a:noFill/>
          <a:ln>
            <a:noFill/>
          </a:ln>
        </p:spPr>
      </p:pic>
      <p:pic>
        <p:nvPicPr>
          <p:cNvPr id="477" name="Google Shape;477;p52"/>
          <p:cNvPicPr preferRelativeResize="0"/>
          <p:nvPr/>
        </p:nvPicPr>
        <p:blipFill>
          <a:blip r:embed="rId4">
            <a:alphaModFix/>
          </a:blip>
          <a:stretch>
            <a:fillRect/>
          </a:stretch>
        </p:blipFill>
        <p:spPr>
          <a:xfrm>
            <a:off x="822400" y="2831075"/>
            <a:ext cx="4356225" cy="142800"/>
          </a:xfrm>
          <a:prstGeom prst="rect">
            <a:avLst/>
          </a:prstGeom>
          <a:noFill/>
          <a:ln>
            <a:noFill/>
          </a:ln>
        </p:spPr>
      </p:pic>
      <p:pic>
        <p:nvPicPr>
          <p:cNvPr id="478" name="Google Shape;478;p52"/>
          <p:cNvPicPr preferRelativeResize="0"/>
          <p:nvPr/>
        </p:nvPicPr>
        <p:blipFill>
          <a:blip r:embed="rId4">
            <a:alphaModFix/>
          </a:blip>
          <a:stretch>
            <a:fillRect/>
          </a:stretch>
        </p:blipFill>
        <p:spPr>
          <a:xfrm>
            <a:off x="822400" y="3668375"/>
            <a:ext cx="4356225" cy="142800"/>
          </a:xfrm>
          <a:prstGeom prst="rect">
            <a:avLst/>
          </a:prstGeom>
          <a:noFill/>
          <a:ln>
            <a:noFill/>
          </a:ln>
        </p:spPr>
      </p:pic>
      <p:pic>
        <p:nvPicPr>
          <p:cNvPr id="479" name="Google Shape;479;p52"/>
          <p:cNvPicPr preferRelativeResize="0"/>
          <p:nvPr/>
        </p:nvPicPr>
        <p:blipFill>
          <a:blip r:embed="rId4">
            <a:alphaModFix/>
          </a:blip>
          <a:stretch>
            <a:fillRect/>
          </a:stretch>
        </p:blipFill>
        <p:spPr>
          <a:xfrm>
            <a:off x="822400" y="3055300"/>
            <a:ext cx="4356225" cy="14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3"/>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485" name="Google Shape;485;p53"/>
          <p:cNvSpPr txBox="1"/>
          <p:nvPr/>
        </p:nvSpPr>
        <p:spPr>
          <a:xfrm>
            <a:off x="510325" y="1678700"/>
            <a:ext cx="4539300" cy="31797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Se ejecutan las acciones previas a la operación (UI thread).</a:t>
            </a:r>
            <a:endParaRPr sz="2000">
              <a:solidFill>
                <a:schemeClr val="lt1"/>
              </a:solidFill>
              <a:latin typeface="Inter"/>
              <a:ea typeface="Inter"/>
              <a:cs typeface="Inter"/>
              <a:sym typeface="Inter"/>
            </a:endParaRPr>
          </a:p>
        </p:txBody>
      </p:sp>
      <p:sp>
        <p:nvSpPr>
          <p:cNvPr id="486" name="Google Shape;486;p53"/>
          <p:cNvSpPr txBox="1"/>
          <p:nvPr>
            <p:ph type="title"/>
          </p:nvPr>
        </p:nvSpPr>
        <p:spPr>
          <a:xfrm>
            <a:off x="593800" y="547050"/>
            <a:ext cx="5073600" cy="9705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Separa lógica de GUI: </a:t>
            </a:r>
            <a:r>
              <a:rPr lang="en" sz="2600"/>
              <a:t>operaciones en background</a:t>
            </a:r>
            <a:endParaRPr sz="2600"/>
          </a:p>
        </p:txBody>
      </p:sp>
      <p:pic>
        <p:nvPicPr>
          <p:cNvPr id="487" name="Google Shape;487;p53"/>
          <p:cNvPicPr preferRelativeResize="0"/>
          <p:nvPr/>
        </p:nvPicPr>
        <p:blipFill>
          <a:blip r:embed="rId3">
            <a:alphaModFix/>
          </a:blip>
          <a:stretch>
            <a:fillRect/>
          </a:stretch>
        </p:blipFill>
        <p:spPr>
          <a:xfrm>
            <a:off x="5438950" y="86000"/>
            <a:ext cx="3539475" cy="4905101"/>
          </a:xfrm>
          <a:prstGeom prst="rect">
            <a:avLst/>
          </a:prstGeom>
          <a:noFill/>
          <a:ln>
            <a:noFill/>
          </a:ln>
        </p:spPr>
      </p:pic>
      <p:pic>
        <p:nvPicPr>
          <p:cNvPr id="488" name="Google Shape;488;p53"/>
          <p:cNvPicPr preferRelativeResize="0"/>
          <p:nvPr/>
        </p:nvPicPr>
        <p:blipFill>
          <a:blip r:embed="rId4">
            <a:alphaModFix/>
          </a:blip>
          <a:stretch>
            <a:fillRect/>
          </a:stretch>
        </p:blipFill>
        <p:spPr>
          <a:xfrm>
            <a:off x="5462925" y="996811"/>
            <a:ext cx="3491524" cy="650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4"/>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494" name="Google Shape;494;p54"/>
          <p:cNvSpPr txBox="1"/>
          <p:nvPr/>
        </p:nvSpPr>
        <p:spPr>
          <a:xfrm>
            <a:off x="510325" y="1678700"/>
            <a:ext cx="4539300" cy="31797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Se ejecuta la propia operación en un hilo, para no bloquear la UI (</a:t>
            </a:r>
            <a:r>
              <a:rPr i="1" lang="en" sz="2000">
                <a:solidFill>
                  <a:schemeClr val="lt1"/>
                </a:solidFill>
                <a:latin typeface="Inter"/>
                <a:ea typeface="Inter"/>
                <a:cs typeface="Inter"/>
                <a:sym typeface="Inter"/>
              </a:rPr>
              <a:t>long-time</a:t>
            </a:r>
            <a:r>
              <a:rPr lang="en" sz="2000">
                <a:solidFill>
                  <a:schemeClr val="lt1"/>
                </a:solidFill>
                <a:latin typeface="Inter"/>
                <a:ea typeface="Inter"/>
                <a:cs typeface="Inter"/>
                <a:sym typeface="Inter"/>
              </a:rPr>
              <a:t> operations).</a:t>
            </a:r>
            <a:endParaRPr sz="2000">
              <a:solidFill>
                <a:schemeClr val="lt1"/>
              </a:solidFill>
              <a:latin typeface="Inter"/>
              <a:ea typeface="Inter"/>
              <a:cs typeface="Inter"/>
              <a:sym typeface="Inter"/>
            </a:endParaRPr>
          </a:p>
        </p:txBody>
      </p:sp>
      <p:sp>
        <p:nvSpPr>
          <p:cNvPr id="495" name="Google Shape;495;p54"/>
          <p:cNvSpPr txBox="1"/>
          <p:nvPr>
            <p:ph type="title"/>
          </p:nvPr>
        </p:nvSpPr>
        <p:spPr>
          <a:xfrm>
            <a:off x="593800" y="547050"/>
            <a:ext cx="5073600" cy="9705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Separa lógica de GUI: </a:t>
            </a:r>
            <a:r>
              <a:rPr lang="en" sz="2600"/>
              <a:t>operaciones en background</a:t>
            </a:r>
            <a:endParaRPr sz="2600"/>
          </a:p>
        </p:txBody>
      </p:sp>
      <p:pic>
        <p:nvPicPr>
          <p:cNvPr id="496" name="Google Shape;496;p54"/>
          <p:cNvPicPr preferRelativeResize="0"/>
          <p:nvPr/>
        </p:nvPicPr>
        <p:blipFill>
          <a:blip r:embed="rId3">
            <a:alphaModFix/>
          </a:blip>
          <a:stretch>
            <a:fillRect/>
          </a:stretch>
        </p:blipFill>
        <p:spPr>
          <a:xfrm>
            <a:off x="5438950" y="86000"/>
            <a:ext cx="3539475" cy="4905101"/>
          </a:xfrm>
          <a:prstGeom prst="rect">
            <a:avLst/>
          </a:prstGeom>
          <a:noFill/>
          <a:ln>
            <a:noFill/>
          </a:ln>
        </p:spPr>
      </p:pic>
      <p:pic>
        <p:nvPicPr>
          <p:cNvPr id="497" name="Google Shape;497;p54"/>
          <p:cNvPicPr preferRelativeResize="0"/>
          <p:nvPr/>
        </p:nvPicPr>
        <p:blipFill>
          <a:blip r:embed="rId4">
            <a:alphaModFix/>
          </a:blip>
          <a:stretch>
            <a:fillRect/>
          </a:stretch>
        </p:blipFill>
        <p:spPr>
          <a:xfrm>
            <a:off x="5462925" y="2175575"/>
            <a:ext cx="3491524" cy="1289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p28"/>
          <p:cNvSpPr txBox="1"/>
          <p:nvPr>
            <p:ph type="title"/>
          </p:nvPr>
        </p:nvSpPr>
        <p:spPr>
          <a:xfrm>
            <a:off x="457200" y="401956"/>
            <a:ext cx="8229600" cy="360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Font typeface="Arial"/>
              <a:buNone/>
            </a:pPr>
            <a:r>
              <a:rPr lang="en"/>
              <a:t>Sponsors</a:t>
            </a:r>
            <a:endParaRPr/>
          </a:p>
        </p:txBody>
      </p:sp>
      <p:sp>
        <p:nvSpPr>
          <p:cNvPr id="279" name="Google Shape;279;p28"/>
          <p:cNvSpPr txBox="1"/>
          <p:nvPr>
            <p:ph idx="2" type="body"/>
          </p:nvPr>
        </p:nvSpPr>
        <p:spPr>
          <a:xfrm>
            <a:off x="457200" y="809626"/>
            <a:ext cx="8229600" cy="302100"/>
          </a:xfrm>
          <a:prstGeom prst="rect">
            <a:avLst/>
          </a:prstGeom>
          <a:noFill/>
          <a:ln>
            <a:noFill/>
          </a:ln>
        </p:spPr>
        <p:txBody>
          <a:bodyPr anchorCtr="0" anchor="t" bIns="91425" lIns="91425" spcFirstLastPara="1" rIns="91425" wrap="square" tIns="91425">
            <a:normAutofit fontScale="62500"/>
          </a:bodyPr>
          <a:lstStyle/>
          <a:p>
            <a:pPr indent="0" lvl="0" marL="0" rtl="0" algn="l">
              <a:lnSpc>
                <a:spcPct val="115000"/>
              </a:lnSpc>
              <a:spcBef>
                <a:spcPts val="0"/>
              </a:spcBef>
              <a:spcAft>
                <a:spcPts val="0"/>
              </a:spcAft>
              <a:buSzPct val="100000"/>
              <a:buFont typeface="Arial"/>
              <a:buNone/>
            </a:pPr>
            <a:r>
              <a:rPr lang="en"/>
              <a:t>Sin ellos no sería posible el evento!</a:t>
            </a:r>
            <a:endParaRPr/>
          </a:p>
        </p:txBody>
      </p:sp>
      <p:pic>
        <p:nvPicPr>
          <p:cNvPr descr="Icon&#10;&#10;Description automatically generated" id="280" name="Google Shape;280;p28"/>
          <p:cNvPicPr preferRelativeResize="0"/>
          <p:nvPr/>
        </p:nvPicPr>
        <p:blipFill rotWithShape="1">
          <a:blip r:embed="rId3">
            <a:alphaModFix/>
          </a:blip>
          <a:srcRect b="0" l="0" r="0" t="0"/>
          <a:stretch/>
        </p:blipFill>
        <p:spPr>
          <a:xfrm>
            <a:off x="5932359" y="0"/>
            <a:ext cx="3211641" cy="5143501"/>
          </a:xfrm>
          <a:prstGeom prst="rect">
            <a:avLst/>
          </a:prstGeom>
          <a:noFill/>
          <a:ln>
            <a:noFill/>
          </a:ln>
        </p:spPr>
      </p:pic>
      <p:pic>
        <p:nvPicPr>
          <p:cNvPr descr="Plain Concepts" id="281" name="Google Shape;281;p28"/>
          <p:cNvPicPr preferRelativeResize="0"/>
          <p:nvPr/>
        </p:nvPicPr>
        <p:blipFill rotWithShape="1">
          <a:blip r:embed="rId4">
            <a:alphaModFix/>
          </a:blip>
          <a:srcRect b="0" l="0" r="0" t="0"/>
          <a:stretch/>
        </p:blipFill>
        <p:spPr>
          <a:xfrm>
            <a:off x="348804" y="1189655"/>
            <a:ext cx="1649280" cy="1649280"/>
          </a:xfrm>
          <a:prstGeom prst="rect">
            <a:avLst/>
          </a:prstGeom>
          <a:noFill/>
          <a:ln>
            <a:noFill/>
          </a:ln>
        </p:spPr>
      </p:pic>
      <p:pic>
        <p:nvPicPr>
          <p:cNvPr descr="NamoCode" id="282" name="Google Shape;282;p28"/>
          <p:cNvPicPr preferRelativeResize="0"/>
          <p:nvPr/>
        </p:nvPicPr>
        <p:blipFill rotWithShape="1">
          <a:blip r:embed="rId5">
            <a:alphaModFix/>
          </a:blip>
          <a:srcRect b="0" l="0" r="0" t="0"/>
          <a:stretch/>
        </p:blipFill>
        <p:spPr>
          <a:xfrm>
            <a:off x="2153760" y="1162114"/>
            <a:ext cx="1645920" cy="1645920"/>
          </a:xfrm>
          <a:prstGeom prst="rect">
            <a:avLst/>
          </a:prstGeom>
          <a:noFill/>
          <a:ln>
            <a:noFill/>
          </a:ln>
        </p:spPr>
      </p:pic>
      <p:pic>
        <p:nvPicPr>
          <p:cNvPr descr="Telerik" id="283" name="Google Shape;283;p28"/>
          <p:cNvPicPr preferRelativeResize="0"/>
          <p:nvPr/>
        </p:nvPicPr>
        <p:blipFill rotWithShape="1">
          <a:blip r:embed="rId6">
            <a:alphaModFix/>
          </a:blip>
          <a:srcRect b="0" l="0" r="0" t="0"/>
          <a:stretch/>
        </p:blipFill>
        <p:spPr>
          <a:xfrm>
            <a:off x="3908076" y="1111178"/>
            <a:ext cx="1645920" cy="1645920"/>
          </a:xfrm>
          <a:prstGeom prst="rect">
            <a:avLst/>
          </a:prstGeom>
          <a:noFill/>
          <a:ln>
            <a:noFill/>
          </a:ln>
        </p:spPr>
      </p:pic>
      <p:pic>
        <p:nvPicPr>
          <p:cNvPr descr="Uno Platform" id="284" name="Google Shape;284;p28"/>
          <p:cNvPicPr preferRelativeResize="0"/>
          <p:nvPr/>
        </p:nvPicPr>
        <p:blipFill rotWithShape="1">
          <a:blip r:embed="rId7">
            <a:alphaModFix/>
          </a:blip>
          <a:srcRect b="0" l="0" r="0" t="0"/>
          <a:stretch/>
        </p:blipFill>
        <p:spPr>
          <a:xfrm>
            <a:off x="304884" y="2550826"/>
            <a:ext cx="1645920" cy="1645920"/>
          </a:xfrm>
          <a:prstGeom prst="rect">
            <a:avLst/>
          </a:prstGeom>
          <a:noFill/>
          <a:ln>
            <a:noFill/>
          </a:ln>
        </p:spPr>
      </p:pic>
      <p:pic>
        <p:nvPicPr>
          <p:cNvPr id="285" name="Google Shape;285;p28"/>
          <p:cNvPicPr preferRelativeResize="0"/>
          <p:nvPr/>
        </p:nvPicPr>
        <p:blipFill rotWithShape="1">
          <a:blip r:embed="rId8">
            <a:alphaModFix/>
          </a:blip>
          <a:srcRect b="0" l="0" r="0" t="0"/>
          <a:stretch/>
        </p:blipFill>
        <p:spPr>
          <a:xfrm>
            <a:off x="2106480" y="2571750"/>
            <a:ext cx="1645920" cy="1645920"/>
          </a:xfrm>
          <a:prstGeom prst="rect">
            <a:avLst/>
          </a:prstGeom>
          <a:noFill/>
          <a:ln>
            <a:noFill/>
          </a:ln>
        </p:spPr>
      </p:pic>
      <p:pic>
        <p:nvPicPr>
          <p:cNvPr id="286" name="Google Shape;286;p28"/>
          <p:cNvPicPr preferRelativeResize="0"/>
          <p:nvPr/>
        </p:nvPicPr>
        <p:blipFill rotWithShape="1">
          <a:blip r:embed="rId9">
            <a:alphaModFix/>
          </a:blip>
          <a:srcRect b="0" l="0" r="0" t="0"/>
          <a:stretch/>
        </p:blipFill>
        <p:spPr>
          <a:xfrm>
            <a:off x="3871718" y="2550826"/>
            <a:ext cx="1645920" cy="1645920"/>
          </a:xfrm>
          <a:prstGeom prst="rect">
            <a:avLst/>
          </a:prstGeom>
          <a:noFill/>
          <a:ln>
            <a:noFill/>
          </a:ln>
        </p:spPr>
      </p:pic>
      <p:pic>
        <p:nvPicPr>
          <p:cNvPr id="287" name="Google Shape;287;p28"/>
          <p:cNvPicPr preferRelativeResize="0"/>
          <p:nvPr/>
        </p:nvPicPr>
        <p:blipFill rotWithShape="1">
          <a:blip r:embed="rId10">
            <a:alphaModFix/>
          </a:blip>
          <a:srcRect b="0" l="0" r="0" t="0"/>
          <a:stretch/>
        </p:blipFill>
        <p:spPr>
          <a:xfrm>
            <a:off x="352164" y="3733096"/>
            <a:ext cx="1645920" cy="1645920"/>
          </a:xfrm>
          <a:prstGeom prst="rect">
            <a:avLst/>
          </a:prstGeom>
          <a:noFill/>
          <a:ln>
            <a:noFill/>
          </a:ln>
        </p:spPr>
      </p:pic>
      <p:pic>
        <p:nvPicPr>
          <p:cNvPr descr="Logo, company name&#10;&#10;Description automatically generated" id="288" name="Google Shape;288;p28"/>
          <p:cNvPicPr preferRelativeResize="0"/>
          <p:nvPr/>
        </p:nvPicPr>
        <p:blipFill rotWithShape="1">
          <a:blip r:embed="rId11">
            <a:alphaModFix/>
          </a:blip>
          <a:srcRect b="0" l="0" r="0" t="0"/>
          <a:stretch/>
        </p:blipFill>
        <p:spPr>
          <a:xfrm>
            <a:off x="1998084" y="3483674"/>
            <a:ext cx="2100568" cy="21005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503" name="Google Shape;503;p55"/>
          <p:cNvSpPr txBox="1"/>
          <p:nvPr/>
        </p:nvSpPr>
        <p:spPr>
          <a:xfrm>
            <a:off x="510325" y="1678700"/>
            <a:ext cx="4061700" cy="31797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Se ejecutan las acciones posteriores a la operación (UI thread).</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Siempre se capturan excepciones y se manejan, </a:t>
            </a:r>
            <a:r>
              <a:rPr lang="en" sz="2000">
                <a:solidFill>
                  <a:schemeClr val="lt1"/>
                </a:solidFill>
                <a:latin typeface="Inter"/>
                <a:ea typeface="Inter"/>
                <a:cs typeface="Inter"/>
                <a:sym typeface="Inter"/>
              </a:rPr>
              <a:t>notificando al</a:t>
            </a:r>
            <a:r>
              <a:rPr lang="en" sz="2000">
                <a:solidFill>
                  <a:schemeClr val="lt1"/>
                </a:solidFill>
                <a:latin typeface="Inter"/>
                <a:ea typeface="Inter"/>
                <a:cs typeface="Inter"/>
                <a:sym typeface="Inter"/>
              </a:rPr>
              <a:t> usuario o registrando en el log.</a:t>
            </a:r>
            <a:endParaRPr sz="2000">
              <a:solidFill>
                <a:schemeClr val="lt1"/>
              </a:solidFill>
              <a:latin typeface="Inter"/>
              <a:ea typeface="Inter"/>
              <a:cs typeface="Inter"/>
              <a:sym typeface="Inter"/>
            </a:endParaRPr>
          </a:p>
        </p:txBody>
      </p:sp>
      <p:sp>
        <p:nvSpPr>
          <p:cNvPr id="504" name="Google Shape;504;p55"/>
          <p:cNvSpPr txBox="1"/>
          <p:nvPr>
            <p:ph type="title"/>
          </p:nvPr>
        </p:nvSpPr>
        <p:spPr>
          <a:xfrm>
            <a:off x="593800" y="547050"/>
            <a:ext cx="5073600" cy="9705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Separa lógica de GUI: </a:t>
            </a:r>
            <a:r>
              <a:rPr lang="en" sz="2600"/>
              <a:t>operaciones en background</a:t>
            </a:r>
            <a:endParaRPr sz="2600"/>
          </a:p>
        </p:txBody>
      </p:sp>
      <p:pic>
        <p:nvPicPr>
          <p:cNvPr id="505" name="Google Shape;505;p55"/>
          <p:cNvPicPr preferRelativeResize="0"/>
          <p:nvPr/>
        </p:nvPicPr>
        <p:blipFill>
          <a:blip r:embed="rId3">
            <a:alphaModFix/>
          </a:blip>
          <a:stretch>
            <a:fillRect/>
          </a:stretch>
        </p:blipFill>
        <p:spPr>
          <a:xfrm>
            <a:off x="5438950" y="86000"/>
            <a:ext cx="3539475" cy="4905101"/>
          </a:xfrm>
          <a:prstGeom prst="rect">
            <a:avLst/>
          </a:prstGeom>
          <a:noFill/>
          <a:ln>
            <a:noFill/>
          </a:ln>
        </p:spPr>
      </p:pic>
      <p:pic>
        <p:nvPicPr>
          <p:cNvPr id="506" name="Google Shape;506;p55"/>
          <p:cNvPicPr preferRelativeResize="0"/>
          <p:nvPr/>
        </p:nvPicPr>
        <p:blipFill>
          <a:blip r:embed="rId4">
            <a:alphaModFix/>
          </a:blip>
          <a:stretch>
            <a:fillRect/>
          </a:stretch>
        </p:blipFill>
        <p:spPr>
          <a:xfrm>
            <a:off x="5462925" y="3711225"/>
            <a:ext cx="3491524" cy="7868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512" name="Google Shape;512;p56"/>
          <p:cNvSpPr txBox="1"/>
          <p:nvPr/>
        </p:nvSpPr>
        <p:spPr>
          <a:xfrm>
            <a:off x="510325" y="1678700"/>
            <a:ext cx="4431600" cy="31797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Cada x tiempo, mientras la operación no haya terminado, s</a:t>
            </a:r>
            <a:r>
              <a:rPr lang="en" sz="2000">
                <a:solidFill>
                  <a:schemeClr val="lt1"/>
                </a:solidFill>
                <a:latin typeface="Inter"/>
                <a:ea typeface="Inter"/>
                <a:cs typeface="Inter"/>
                <a:sym typeface="Inter"/>
              </a:rPr>
              <a:t>e ejecutan estas acciones</a:t>
            </a:r>
            <a:r>
              <a:rPr lang="en" sz="2000">
                <a:solidFill>
                  <a:schemeClr val="lt1"/>
                </a:solidFill>
                <a:latin typeface="Inter"/>
                <a:ea typeface="Inter"/>
                <a:cs typeface="Inter"/>
                <a:sym typeface="Inter"/>
              </a:rPr>
              <a:t>. </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Útil para mostrar progresos =&gt;la operación obtiene el progreso y notifica mediante la interface a la UI.</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Conseguimos </a:t>
            </a:r>
            <a:r>
              <a:rPr b="1" lang="en" sz="2000">
                <a:solidFill>
                  <a:schemeClr val="lt1"/>
                </a:solidFill>
                <a:latin typeface="Inter"/>
                <a:ea typeface="Inter"/>
                <a:cs typeface="Inter"/>
                <a:sym typeface="Inter"/>
              </a:rPr>
              <a:t>operaciones testeables</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p:txBody>
      </p:sp>
      <p:sp>
        <p:nvSpPr>
          <p:cNvPr id="513" name="Google Shape;513;p56"/>
          <p:cNvSpPr txBox="1"/>
          <p:nvPr>
            <p:ph type="title"/>
          </p:nvPr>
        </p:nvSpPr>
        <p:spPr>
          <a:xfrm>
            <a:off x="593800" y="547050"/>
            <a:ext cx="5073600" cy="9705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Separa lógica de GUI: </a:t>
            </a:r>
            <a:r>
              <a:rPr lang="en" sz="2600"/>
              <a:t>operaciones en background</a:t>
            </a:r>
            <a:endParaRPr sz="2600"/>
          </a:p>
        </p:txBody>
      </p:sp>
      <p:pic>
        <p:nvPicPr>
          <p:cNvPr id="514" name="Google Shape;514;p56"/>
          <p:cNvPicPr preferRelativeResize="0"/>
          <p:nvPr/>
        </p:nvPicPr>
        <p:blipFill>
          <a:blip r:embed="rId3">
            <a:alphaModFix/>
          </a:blip>
          <a:stretch>
            <a:fillRect/>
          </a:stretch>
        </p:blipFill>
        <p:spPr>
          <a:xfrm>
            <a:off x="5438950" y="86000"/>
            <a:ext cx="3539475" cy="4905101"/>
          </a:xfrm>
          <a:prstGeom prst="rect">
            <a:avLst/>
          </a:prstGeom>
          <a:noFill/>
          <a:ln>
            <a:noFill/>
          </a:ln>
        </p:spPr>
      </p:pic>
      <p:pic>
        <p:nvPicPr>
          <p:cNvPr id="515" name="Google Shape;515;p56"/>
          <p:cNvPicPr preferRelativeResize="0"/>
          <p:nvPr/>
        </p:nvPicPr>
        <p:blipFill>
          <a:blip r:embed="rId4">
            <a:alphaModFix/>
          </a:blip>
          <a:stretch>
            <a:fillRect/>
          </a:stretch>
        </p:blipFill>
        <p:spPr>
          <a:xfrm>
            <a:off x="5462925" y="4715600"/>
            <a:ext cx="3491524" cy="142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521" name="Google Shape;521;p57"/>
          <p:cNvSpPr txBox="1"/>
          <p:nvPr>
            <p:ph type="title"/>
          </p:nvPr>
        </p:nvSpPr>
        <p:spPr>
          <a:xfrm>
            <a:off x="593800" y="547050"/>
            <a:ext cx="5073600" cy="9705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Separa lógica de GUI: </a:t>
            </a:r>
            <a:r>
              <a:rPr lang="en" sz="2500"/>
              <a:t>interfaces para interacción UI</a:t>
            </a:r>
            <a:endParaRPr sz="2500"/>
          </a:p>
        </p:txBody>
      </p:sp>
      <p:pic>
        <p:nvPicPr>
          <p:cNvPr id="522" name="Google Shape;522;p57"/>
          <p:cNvPicPr preferRelativeResize="0"/>
          <p:nvPr/>
        </p:nvPicPr>
        <p:blipFill>
          <a:blip r:embed="rId3">
            <a:alphaModFix/>
          </a:blip>
          <a:stretch>
            <a:fillRect/>
          </a:stretch>
        </p:blipFill>
        <p:spPr>
          <a:xfrm>
            <a:off x="365500" y="2168780"/>
            <a:ext cx="2793506" cy="2211525"/>
          </a:xfrm>
          <a:prstGeom prst="rect">
            <a:avLst/>
          </a:prstGeom>
          <a:noFill/>
          <a:ln>
            <a:noFill/>
          </a:ln>
        </p:spPr>
      </p:pic>
      <p:pic>
        <p:nvPicPr>
          <p:cNvPr id="523" name="Google Shape;523;p57"/>
          <p:cNvPicPr preferRelativeResize="0"/>
          <p:nvPr/>
        </p:nvPicPr>
        <p:blipFill>
          <a:blip r:embed="rId4">
            <a:alphaModFix/>
          </a:blip>
          <a:stretch>
            <a:fillRect/>
          </a:stretch>
        </p:blipFill>
        <p:spPr>
          <a:xfrm>
            <a:off x="3484100" y="2602470"/>
            <a:ext cx="2793500" cy="1769411"/>
          </a:xfrm>
          <a:prstGeom prst="rect">
            <a:avLst/>
          </a:prstGeom>
          <a:noFill/>
          <a:ln>
            <a:noFill/>
          </a:ln>
        </p:spPr>
      </p:pic>
      <p:pic>
        <p:nvPicPr>
          <p:cNvPr id="524" name="Google Shape;524;p57"/>
          <p:cNvPicPr preferRelativeResize="0"/>
          <p:nvPr/>
        </p:nvPicPr>
        <p:blipFill>
          <a:blip r:embed="rId5">
            <a:alphaModFix/>
          </a:blip>
          <a:stretch>
            <a:fillRect/>
          </a:stretch>
        </p:blipFill>
        <p:spPr>
          <a:xfrm>
            <a:off x="6277600" y="1202663"/>
            <a:ext cx="2751425" cy="3170712"/>
          </a:xfrm>
          <a:prstGeom prst="rect">
            <a:avLst/>
          </a:prstGeom>
          <a:noFill/>
          <a:ln>
            <a:noFill/>
          </a:ln>
        </p:spPr>
      </p:pic>
      <p:pic>
        <p:nvPicPr>
          <p:cNvPr id="525" name="Google Shape;525;p57"/>
          <p:cNvPicPr preferRelativeResize="0"/>
          <p:nvPr/>
        </p:nvPicPr>
        <p:blipFill>
          <a:blip r:embed="rId6">
            <a:alphaModFix/>
          </a:blip>
          <a:stretch>
            <a:fillRect/>
          </a:stretch>
        </p:blipFill>
        <p:spPr>
          <a:xfrm>
            <a:off x="365500" y="2817651"/>
            <a:ext cx="2793501" cy="266750"/>
          </a:xfrm>
          <a:prstGeom prst="rect">
            <a:avLst/>
          </a:prstGeom>
          <a:noFill/>
          <a:ln>
            <a:noFill/>
          </a:ln>
        </p:spPr>
      </p:pic>
      <p:pic>
        <p:nvPicPr>
          <p:cNvPr id="526" name="Google Shape;526;p57"/>
          <p:cNvPicPr preferRelativeResize="0"/>
          <p:nvPr/>
        </p:nvPicPr>
        <p:blipFill>
          <a:blip r:embed="rId6">
            <a:alphaModFix/>
          </a:blip>
          <a:stretch>
            <a:fillRect/>
          </a:stretch>
        </p:blipFill>
        <p:spPr>
          <a:xfrm>
            <a:off x="365500" y="3881958"/>
            <a:ext cx="2793501" cy="208375"/>
          </a:xfrm>
          <a:prstGeom prst="rect">
            <a:avLst/>
          </a:prstGeom>
          <a:noFill/>
          <a:ln>
            <a:noFill/>
          </a:ln>
        </p:spPr>
      </p:pic>
      <p:pic>
        <p:nvPicPr>
          <p:cNvPr id="527" name="Google Shape;527;p57"/>
          <p:cNvPicPr preferRelativeResize="0"/>
          <p:nvPr/>
        </p:nvPicPr>
        <p:blipFill>
          <a:blip r:embed="rId6">
            <a:alphaModFix/>
          </a:blip>
          <a:stretch>
            <a:fillRect/>
          </a:stretch>
        </p:blipFill>
        <p:spPr>
          <a:xfrm>
            <a:off x="6277600" y="1526050"/>
            <a:ext cx="2751425" cy="142800"/>
          </a:xfrm>
          <a:prstGeom prst="rect">
            <a:avLst/>
          </a:prstGeom>
          <a:noFill/>
          <a:ln>
            <a:noFill/>
          </a:ln>
        </p:spPr>
      </p:pic>
      <p:pic>
        <p:nvPicPr>
          <p:cNvPr id="528" name="Google Shape;528;p57"/>
          <p:cNvPicPr preferRelativeResize="0"/>
          <p:nvPr/>
        </p:nvPicPr>
        <p:blipFill>
          <a:blip r:embed="rId6">
            <a:alphaModFix/>
          </a:blip>
          <a:stretch>
            <a:fillRect/>
          </a:stretch>
        </p:blipFill>
        <p:spPr>
          <a:xfrm>
            <a:off x="6266200" y="3049485"/>
            <a:ext cx="2751425" cy="142800"/>
          </a:xfrm>
          <a:prstGeom prst="rect">
            <a:avLst/>
          </a:prstGeom>
          <a:noFill/>
          <a:ln>
            <a:noFill/>
          </a:ln>
        </p:spPr>
      </p:pic>
      <p:pic>
        <p:nvPicPr>
          <p:cNvPr id="529" name="Google Shape;529;p57"/>
          <p:cNvPicPr preferRelativeResize="0"/>
          <p:nvPr/>
        </p:nvPicPr>
        <p:blipFill>
          <a:blip r:embed="rId6">
            <a:alphaModFix/>
          </a:blip>
          <a:stretch>
            <a:fillRect/>
          </a:stretch>
        </p:blipFill>
        <p:spPr>
          <a:xfrm>
            <a:off x="3407900" y="3969470"/>
            <a:ext cx="2793501" cy="142800"/>
          </a:xfrm>
          <a:prstGeom prst="rect">
            <a:avLst/>
          </a:prstGeom>
          <a:noFill/>
          <a:ln>
            <a:noFill/>
          </a:ln>
        </p:spPr>
      </p:pic>
      <p:sp>
        <p:nvSpPr>
          <p:cNvPr id="530" name="Google Shape;530;p57"/>
          <p:cNvSpPr txBox="1"/>
          <p:nvPr/>
        </p:nvSpPr>
        <p:spPr>
          <a:xfrm>
            <a:off x="5961961" y="2594288"/>
            <a:ext cx="6789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CC0000"/>
                </a:solidFill>
                <a:latin typeface="Inter"/>
                <a:ea typeface="Inter"/>
                <a:cs typeface="Inter"/>
                <a:sym typeface="Inter"/>
              </a:rPr>
              <a:t>GUI</a:t>
            </a:r>
            <a:endParaRPr b="1" sz="2000">
              <a:solidFill>
                <a:srgbClr val="CC0000"/>
              </a:solidFill>
              <a:latin typeface="Inter"/>
              <a:ea typeface="Inter"/>
              <a:cs typeface="Inter"/>
              <a:sym typeface="Inter"/>
            </a:endParaRPr>
          </a:p>
        </p:txBody>
      </p:sp>
      <p:sp>
        <p:nvSpPr>
          <p:cNvPr id="531" name="Google Shape;531;p57"/>
          <p:cNvSpPr txBox="1"/>
          <p:nvPr/>
        </p:nvSpPr>
        <p:spPr>
          <a:xfrm>
            <a:off x="1889475" y="2083420"/>
            <a:ext cx="15744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CC0000"/>
                </a:solidFill>
                <a:latin typeface="Inter"/>
                <a:ea typeface="Inter"/>
                <a:cs typeface="Inter"/>
                <a:sym typeface="Inter"/>
              </a:rPr>
              <a:t>Interfaces</a:t>
            </a:r>
            <a:endParaRPr b="1" sz="1800">
              <a:solidFill>
                <a:srgbClr val="CC0000"/>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8"/>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537" name="Google Shape;537;p58"/>
          <p:cNvSpPr txBox="1"/>
          <p:nvPr/>
        </p:nvSpPr>
        <p:spPr>
          <a:xfrm>
            <a:off x="376025" y="1101100"/>
            <a:ext cx="81036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Localización =&gt; customiza los textos (open in explorer/finder).</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Orden de botones en dialogos =&gt; ok/cancel para windows vs cancel/ok para linux &amp; macOS.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Shortcuts =&gt; usa los propios de la plataforma.</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Menú de aplicación en macOS. </a:t>
            </a:r>
            <a:endParaRPr sz="2000">
              <a:solidFill>
                <a:schemeClr val="lt1"/>
              </a:solidFill>
              <a:latin typeface="Inter"/>
              <a:ea typeface="Inter"/>
              <a:cs typeface="Inter"/>
              <a:sym typeface="Inter"/>
            </a:endParaRPr>
          </a:p>
        </p:txBody>
      </p:sp>
      <p:sp>
        <p:nvSpPr>
          <p:cNvPr id="538" name="Google Shape;538;p58"/>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Sigue el estándar del SO</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Google Shape;543;p59"/>
          <p:cNvSpPr txBox="1"/>
          <p:nvPr>
            <p:ph type="title"/>
          </p:nvPr>
        </p:nvSpPr>
        <p:spPr>
          <a:xfrm>
            <a:off x="430013" y="341100"/>
            <a:ext cx="5489400" cy="4461300"/>
          </a:xfrm>
          <a:prstGeom prst="rect">
            <a:avLst/>
          </a:prstGeom>
        </p:spPr>
        <p:txBody>
          <a:bodyPr anchorCtr="0" anchor="ctr" bIns="457200" lIns="0" spcFirstLastPara="1" rIns="0" wrap="square" tIns="0">
            <a:normAutofit/>
          </a:bodyPr>
          <a:lstStyle/>
          <a:p>
            <a:pPr indent="0" lvl="0" marL="0" rtl="0" algn="l">
              <a:spcBef>
                <a:spcPts val="0"/>
              </a:spcBef>
              <a:spcAft>
                <a:spcPts val="0"/>
              </a:spcAft>
              <a:buNone/>
            </a:pPr>
            <a:r>
              <a:rPr lang="en" sz="3500"/>
              <a:t>Buenas prácticas</a:t>
            </a:r>
            <a:endParaRPr sz="3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0"/>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549" name="Google Shape;549;p60"/>
          <p:cNvSpPr txBox="1"/>
          <p:nvPr/>
        </p:nvSpPr>
        <p:spPr>
          <a:xfrm>
            <a:off x="896550" y="1101100"/>
            <a:ext cx="76716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Durante años pensábamos que </a:t>
            </a:r>
            <a:r>
              <a:rPr i="1" lang="en" sz="2000">
                <a:solidFill>
                  <a:schemeClr val="lt1"/>
                </a:solidFill>
                <a:latin typeface="Inter"/>
                <a:ea typeface="Inter"/>
                <a:cs typeface="Inter"/>
                <a:sym typeface="Inter"/>
              </a:rPr>
              <a:t>"si no hay diseñador, no lo puedes usar"</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Nos han dado problemas durante muchos años:</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No tienes una traza clara de lo que estás haciendo. </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Son complicados de </a:t>
            </a:r>
            <a:r>
              <a:rPr i="1" lang="en" sz="2000">
                <a:solidFill>
                  <a:schemeClr val="lt1"/>
                </a:solidFill>
                <a:latin typeface="Inter"/>
                <a:ea typeface="Inter"/>
                <a:cs typeface="Inter"/>
                <a:sym typeface="Inter"/>
              </a:rPr>
              <a:t>mergear</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WinForms y los resx: al compilar se modificaban de arriba abajo sin sentido.</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En Xamarin.Mac: ni intentamos usarlo con Xcode. Antes o después fallaría y nos dejaría colgados.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Nos dimos cuenta que crear </a:t>
            </a:r>
            <a:r>
              <a:rPr b="1" i="1" lang="en" sz="2000">
                <a:solidFill>
                  <a:schemeClr val="lt1"/>
                </a:solidFill>
                <a:latin typeface="Inter"/>
                <a:ea typeface="Inter"/>
                <a:cs typeface="Inter"/>
                <a:sym typeface="Inter"/>
              </a:rPr>
              <a:t>todo a código</a:t>
            </a:r>
            <a:r>
              <a:rPr lang="en" sz="2000">
                <a:solidFill>
                  <a:schemeClr val="lt1"/>
                </a:solidFill>
                <a:latin typeface="Inter"/>
                <a:ea typeface="Inter"/>
                <a:cs typeface="Inter"/>
                <a:sym typeface="Inter"/>
              </a:rPr>
              <a:t> no era tan duro y era mucho </a:t>
            </a:r>
            <a:r>
              <a:rPr b="1" lang="en" sz="2000">
                <a:solidFill>
                  <a:schemeClr val="lt1"/>
                </a:solidFill>
                <a:latin typeface="Inter"/>
                <a:ea typeface="Inter"/>
                <a:cs typeface="Inter"/>
                <a:sym typeface="Inter"/>
              </a:rPr>
              <a:t>más</a:t>
            </a:r>
            <a:r>
              <a:rPr lang="en" sz="2000">
                <a:solidFill>
                  <a:schemeClr val="lt1"/>
                </a:solidFill>
                <a:latin typeface="Inter"/>
                <a:ea typeface="Inter"/>
                <a:cs typeface="Inter"/>
                <a:sym typeface="Inter"/>
              </a:rPr>
              <a:t> </a:t>
            </a:r>
            <a:r>
              <a:rPr b="1" lang="en" sz="2000">
                <a:solidFill>
                  <a:schemeClr val="lt1"/>
                </a:solidFill>
                <a:latin typeface="Inter"/>
                <a:ea typeface="Inter"/>
                <a:cs typeface="Inter"/>
                <a:sym typeface="Inter"/>
              </a:rPr>
              <a:t>mantenible.</a:t>
            </a:r>
            <a:endParaRPr b="1" sz="2000">
              <a:solidFill>
                <a:schemeClr val="lt1"/>
              </a:solidFill>
              <a:latin typeface="Inter"/>
              <a:ea typeface="Inter"/>
              <a:cs typeface="Inter"/>
              <a:sym typeface="Inter"/>
            </a:endParaRPr>
          </a:p>
        </p:txBody>
      </p:sp>
      <p:sp>
        <p:nvSpPr>
          <p:cNvPr id="550" name="Google Shape;550;p60"/>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No usamos diseñador visual</a:t>
            </a:r>
            <a:endParaRPr sz="3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556" name="Google Shape;556;p61"/>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Salimos de Matrix…</a:t>
            </a:r>
            <a:endParaRPr sz="3000"/>
          </a:p>
        </p:txBody>
      </p:sp>
      <p:pic>
        <p:nvPicPr>
          <p:cNvPr id="557" name="Google Shape;557;p61"/>
          <p:cNvPicPr preferRelativeResize="0"/>
          <p:nvPr/>
        </p:nvPicPr>
        <p:blipFill>
          <a:blip r:embed="rId3">
            <a:alphaModFix/>
          </a:blip>
          <a:stretch>
            <a:fillRect/>
          </a:stretch>
        </p:blipFill>
        <p:spPr>
          <a:xfrm>
            <a:off x="1073600" y="1518025"/>
            <a:ext cx="6996776" cy="2733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2"/>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563" name="Google Shape;563;p62"/>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No usamos herencia:</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Para compartir código =&gt; Usa composición.</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Evita </a:t>
            </a:r>
            <a:r>
              <a:rPr i="1" lang="en" sz="2000">
                <a:solidFill>
                  <a:schemeClr val="lt1"/>
                </a:solidFill>
                <a:latin typeface="Inter"/>
                <a:ea typeface="Inter"/>
                <a:cs typeface="Inter"/>
                <a:sym typeface="Inter"/>
              </a:rPr>
              <a:t>“generalizar”</a:t>
            </a:r>
            <a:r>
              <a:rPr lang="en" sz="2000">
                <a:solidFill>
                  <a:schemeClr val="lt1"/>
                </a:solidFill>
                <a:latin typeface="Inter"/>
                <a:ea typeface="Inter"/>
                <a:cs typeface="Inter"/>
                <a:sym typeface="Inter"/>
              </a:rPr>
              <a:t>, </a:t>
            </a:r>
            <a:r>
              <a:rPr i="1" lang="en" sz="2000">
                <a:solidFill>
                  <a:schemeClr val="lt1"/>
                </a:solidFill>
                <a:latin typeface="Inter"/>
                <a:ea typeface="Inter"/>
                <a:cs typeface="Inter"/>
                <a:sym typeface="Inter"/>
              </a:rPr>
              <a:t>”para cuando cambie”</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Datos y comportamiento =&gt; Bien separados! </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Usa métodos estáticos, pasa parámetros y no uses variables globales =&gt;Haz las cosas explicitas. Es más fácil de testear todo (casi funcional).</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Nada de </a:t>
            </a:r>
            <a:r>
              <a:rPr lang="en" sz="2000">
                <a:solidFill>
                  <a:schemeClr val="lt1"/>
                </a:solidFill>
                <a:latin typeface="Consolas"/>
                <a:ea typeface="Consolas"/>
                <a:cs typeface="Consolas"/>
                <a:sym typeface="Consolas"/>
              </a:rPr>
              <a:t>elses</a:t>
            </a:r>
            <a:r>
              <a:rPr lang="en" sz="2000">
                <a:solidFill>
                  <a:schemeClr val="lt1"/>
                </a:solidFill>
                <a:latin typeface="Inter"/>
                <a:ea typeface="Inter"/>
                <a:cs typeface="Inter"/>
                <a:sym typeface="Inter"/>
              </a:rPr>
              <a:t> =&gt; Sal del </a:t>
            </a:r>
            <a:r>
              <a:rPr lang="en" sz="2000">
                <a:solidFill>
                  <a:schemeClr val="lt1"/>
                </a:solidFill>
                <a:latin typeface="Consolas"/>
                <a:ea typeface="Consolas"/>
                <a:cs typeface="Consolas"/>
                <a:sym typeface="Consolas"/>
              </a:rPr>
              <a:t>if</a:t>
            </a:r>
            <a:r>
              <a:rPr lang="en" sz="2000">
                <a:solidFill>
                  <a:schemeClr val="lt1"/>
                </a:solidFill>
                <a:latin typeface="Inter"/>
                <a:ea typeface="Inter"/>
                <a:cs typeface="Inter"/>
                <a:sym typeface="Inter"/>
              </a:rPr>
              <a:t> lo antes posible.</a:t>
            </a:r>
            <a:endParaRPr sz="2000">
              <a:solidFill>
                <a:schemeClr val="lt1"/>
              </a:solidFill>
              <a:latin typeface="Consolas"/>
              <a:ea typeface="Consolas"/>
              <a:cs typeface="Consolas"/>
              <a:sym typeface="Consolas"/>
            </a:endParaRPr>
          </a:p>
        </p:txBody>
      </p:sp>
      <p:sp>
        <p:nvSpPr>
          <p:cNvPr id="564" name="Google Shape;564;p62"/>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Alguna cosa rara más que hacemos…</a:t>
            </a:r>
            <a:endParaRPr sz="3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3"/>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570" name="Google Shape;570;p63"/>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Define los scopes correctos y la visibilidad mínima =&gt; subclases e interfaces que pertenecen a clases.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Elige buenos nombres =&gt;mejor </a:t>
            </a:r>
            <a:r>
              <a:rPr lang="en" sz="2000">
                <a:solidFill>
                  <a:schemeClr val="lt1"/>
                </a:solidFill>
                <a:latin typeface="Consolas"/>
                <a:ea typeface="Consolas"/>
                <a:cs typeface="Consolas"/>
                <a:sym typeface="Consolas"/>
              </a:rPr>
              <a:t>SaveRevision.XXX()</a:t>
            </a:r>
            <a:r>
              <a:rPr lang="en" sz="2000">
                <a:solidFill>
                  <a:schemeClr val="lt1"/>
                </a:solidFill>
                <a:latin typeface="Inter"/>
                <a:ea typeface="Inter"/>
                <a:cs typeface="Inter"/>
                <a:sym typeface="Inter"/>
              </a:rPr>
              <a:t> que </a:t>
            </a:r>
            <a:r>
              <a:rPr lang="en" sz="2000">
                <a:solidFill>
                  <a:schemeClr val="lt1"/>
                </a:solidFill>
                <a:latin typeface="Consolas"/>
                <a:ea typeface="Consolas"/>
                <a:cs typeface="Consolas"/>
                <a:sym typeface="Consolas"/>
              </a:rPr>
              <a:t>RevisionSaver.XXX().</a:t>
            </a:r>
            <a:endParaRPr sz="2000">
              <a:solidFill>
                <a:schemeClr val="lt1"/>
              </a:solidFill>
              <a:latin typeface="Consolas"/>
              <a:ea typeface="Consolas"/>
              <a:cs typeface="Consolas"/>
              <a:sym typeface="Consolas"/>
            </a:endParaRPr>
          </a:p>
          <a:p>
            <a:pPr indent="0" lvl="0" marL="0" rtl="0" algn="l">
              <a:lnSpc>
                <a:spcPct val="110000"/>
              </a:lnSpc>
              <a:spcBef>
                <a:spcPts val="1000"/>
              </a:spcBef>
              <a:spcAft>
                <a:spcPts val="0"/>
              </a:spcAft>
              <a:buNone/>
            </a:pPr>
            <a:r>
              <a:t/>
            </a:r>
            <a:endParaRPr b="1" sz="2000">
              <a:solidFill>
                <a:schemeClr val="lt1"/>
              </a:solidFill>
              <a:latin typeface="Inter"/>
              <a:ea typeface="Inter"/>
              <a:cs typeface="Inter"/>
              <a:sym typeface="Inter"/>
            </a:endParaRPr>
          </a:p>
          <a:p>
            <a:pPr indent="0" lvl="0" marL="0" rtl="0" algn="l">
              <a:lnSpc>
                <a:spcPct val="110000"/>
              </a:lnSpc>
              <a:spcBef>
                <a:spcPts val="1000"/>
              </a:spcBef>
              <a:spcAft>
                <a:spcPts val="0"/>
              </a:spcAft>
              <a:buNone/>
            </a:pPr>
            <a:r>
              <a:rPr b="1" lang="en" sz="2000">
                <a:solidFill>
                  <a:schemeClr val="lt1"/>
                </a:solidFill>
                <a:latin typeface="Inter"/>
                <a:ea typeface="Inter"/>
                <a:cs typeface="Inter"/>
                <a:sym typeface="Inter"/>
              </a:rPr>
              <a:t>Nuestro mantra:</a:t>
            </a:r>
            <a:endParaRPr b="1" sz="2000">
              <a:solidFill>
                <a:schemeClr val="lt1"/>
              </a:solidFill>
              <a:latin typeface="Consolas"/>
              <a:ea typeface="Consolas"/>
              <a:cs typeface="Consolas"/>
              <a:sym typeface="Consolas"/>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Haz el </a:t>
            </a:r>
            <a:r>
              <a:rPr b="1" lang="en" sz="2000">
                <a:solidFill>
                  <a:schemeClr val="lt1"/>
                </a:solidFill>
                <a:latin typeface="Inter"/>
                <a:ea typeface="Inter"/>
                <a:cs typeface="Inter"/>
                <a:sym typeface="Inter"/>
              </a:rPr>
              <a:t>código sencillo</a:t>
            </a:r>
            <a:r>
              <a:rPr lang="en" sz="2000">
                <a:solidFill>
                  <a:schemeClr val="lt1"/>
                </a:solidFill>
                <a:latin typeface="Inter"/>
                <a:ea typeface="Inter"/>
                <a:cs typeface="Inter"/>
                <a:sym typeface="Inter"/>
              </a:rPr>
              <a:t>, </a:t>
            </a:r>
            <a:r>
              <a:rPr b="1" lang="en" sz="2000">
                <a:solidFill>
                  <a:schemeClr val="lt1"/>
                </a:solidFill>
                <a:latin typeface="Inter"/>
                <a:ea typeface="Inter"/>
                <a:cs typeface="Inter"/>
                <a:sym typeface="Inter"/>
              </a:rPr>
              <a:t>legible</a:t>
            </a:r>
            <a:r>
              <a:rPr lang="en" sz="2000">
                <a:solidFill>
                  <a:schemeClr val="lt1"/>
                </a:solidFill>
                <a:latin typeface="Inter"/>
                <a:ea typeface="Inter"/>
                <a:cs typeface="Inter"/>
                <a:sym typeface="Inter"/>
              </a:rPr>
              <a:t> y </a:t>
            </a:r>
            <a:r>
              <a:rPr b="1" lang="en" sz="2000">
                <a:solidFill>
                  <a:schemeClr val="lt1"/>
                </a:solidFill>
                <a:latin typeface="Inter"/>
                <a:ea typeface="Inter"/>
                <a:cs typeface="Inter"/>
                <a:sym typeface="Inter"/>
              </a:rPr>
              <a:t>fácil</a:t>
            </a:r>
            <a:r>
              <a:rPr lang="en" sz="2000">
                <a:solidFill>
                  <a:schemeClr val="lt1"/>
                </a:solidFill>
                <a:latin typeface="Inter"/>
                <a:ea typeface="Inter"/>
                <a:cs typeface="Inter"/>
                <a:sym typeface="Inter"/>
              </a:rPr>
              <a:t> de </a:t>
            </a:r>
            <a:r>
              <a:rPr b="1" lang="en" sz="2000">
                <a:solidFill>
                  <a:schemeClr val="lt1"/>
                </a:solidFill>
                <a:latin typeface="Inter"/>
                <a:ea typeface="Inter"/>
                <a:cs typeface="Inter"/>
                <a:sym typeface="Inter"/>
              </a:rPr>
              <a:t>mantener</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Huye de las “cosas que ocurren” sin saber por qué.</a:t>
            </a:r>
            <a:endParaRPr sz="2000">
              <a:solidFill>
                <a:schemeClr val="lt1"/>
              </a:solidFill>
              <a:latin typeface="Consolas"/>
              <a:ea typeface="Consolas"/>
              <a:cs typeface="Consolas"/>
              <a:sym typeface="Consolas"/>
            </a:endParaRPr>
          </a:p>
        </p:txBody>
      </p:sp>
      <p:sp>
        <p:nvSpPr>
          <p:cNvPr id="571" name="Google Shape;571;p63"/>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Alguna cosa rara más que hacemos…</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5" name="Shape 575"/>
        <p:cNvGrpSpPr/>
        <p:nvPr/>
      </p:nvGrpSpPr>
      <p:grpSpPr>
        <a:xfrm>
          <a:off x="0" y="0"/>
          <a:ext cx="0" cy="0"/>
          <a:chOff x="0" y="0"/>
          <a:chExt cx="0" cy="0"/>
        </a:xfrm>
      </p:grpSpPr>
      <p:sp>
        <p:nvSpPr>
          <p:cNvPr id="576" name="Google Shape;576;p64"/>
          <p:cNvSpPr txBox="1"/>
          <p:nvPr>
            <p:ph type="title"/>
          </p:nvPr>
        </p:nvSpPr>
        <p:spPr>
          <a:xfrm>
            <a:off x="430013" y="341100"/>
            <a:ext cx="5489400" cy="4461300"/>
          </a:xfrm>
          <a:prstGeom prst="rect">
            <a:avLst/>
          </a:prstGeom>
        </p:spPr>
        <p:txBody>
          <a:bodyPr anchorCtr="0" anchor="ctr" bIns="457200" lIns="0" spcFirstLastPara="1" rIns="0" wrap="square" tIns="0">
            <a:normAutofit/>
          </a:bodyPr>
          <a:lstStyle/>
          <a:p>
            <a:pPr indent="0" lvl="0" marL="0" rtl="0" algn="l">
              <a:spcBef>
                <a:spcPts val="0"/>
              </a:spcBef>
              <a:spcAft>
                <a:spcPts val="0"/>
              </a:spcAft>
              <a:buNone/>
            </a:pPr>
            <a:r>
              <a:rPr lang="en" sz="3500"/>
              <a:t>Caso concreto: </a:t>
            </a:r>
            <a:endParaRPr sz="3500"/>
          </a:p>
          <a:p>
            <a:pPr indent="0" lvl="0" marL="0" rtl="0" algn="l">
              <a:spcBef>
                <a:spcPts val="0"/>
              </a:spcBef>
              <a:spcAft>
                <a:spcPts val="0"/>
              </a:spcAft>
              <a:buNone/>
            </a:pPr>
            <a:r>
              <a:rPr lang="en" sz="3500"/>
              <a:t>Unity Plastic SCM</a:t>
            </a:r>
            <a:endParaRPr sz="3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430013" y="470838"/>
            <a:ext cx="3618900" cy="4199400"/>
          </a:xfrm>
          <a:prstGeom prst="rect">
            <a:avLst/>
          </a:prstGeom>
        </p:spPr>
        <p:txBody>
          <a:bodyPr anchorCtr="0" anchor="ctr" bIns="457200" lIns="0" spcFirstLastPara="1" rIns="0" wrap="square" tIns="0">
            <a:normAutofit/>
          </a:bodyPr>
          <a:lstStyle/>
          <a:p>
            <a:pPr indent="0" lvl="0" marL="0" rtl="0" algn="l">
              <a:spcBef>
                <a:spcPts val="0"/>
              </a:spcBef>
              <a:spcAft>
                <a:spcPts val="0"/>
              </a:spcAft>
              <a:buNone/>
            </a:pPr>
            <a:r>
              <a:rPr lang="en"/>
              <a:t>Agenda</a:t>
            </a:r>
            <a:endParaRPr/>
          </a:p>
        </p:txBody>
      </p:sp>
      <p:sp>
        <p:nvSpPr>
          <p:cNvPr id="294" name="Google Shape;294;p29"/>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295" name="Google Shape;295;p29"/>
          <p:cNvSpPr txBox="1"/>
          <p:nvPr/>
        </p:nvSpPr>
        <p:spPr>
          <a:xfrm>
            <a:off x="3293075" y="470850"/>
            <a:ext cx="4828800" cy="4377000"/>
          </a:xfrm>
          <a:prstGeom prst="rect">
            <a:avLst/>
          </a:prstGeom>
          <a:noFill/>
          <a:ln>
            <a:noFill/>
          </a:ln>
        </p:spPr>
        <p:txBody>
          <a:bodyPr anchorCtr="0" anchor="t" bIns="45700" lIns="91425" spcFirstLastPara="1" rIns="91425" wrap="square" tIns="45700">
            <a:normAutofit fontScale="85000" lnSpcReduction="10000"/>
          </a:bodyPr>
          <a:lstStyle/>
          <a:p>
            <a:pPr indent="-528320" lvl="0" marL="571500" rtl="0" algn="l">
              <a:lnSpc>
                <a:spcPct val="110000"/>
              </a:lnSpc>
              <a:spcBef>
                <a:spcPts val="0"/>
              </a:spcBef>
              <a:spcAft>
                <a:spcPts val="0"/>
              </a:spcAft>
              <a:buClr>
                <a:schemeClr val="lt1"/>
              </a:buClr>
              <a:buSzPct val="100000"/>
              <a:buFont typeface="Inter"/>
              <a:buChar char="•"/>
            </a:pPr>
            <a:r>
              <a:rPr b="1" lang="en" sz="2000">
                <a:solidFill>
                  <a:schemeClr val="lt1"/>
                </a:solidFill>
                <a:latin typeface="Inter"/>
                <a:ea typeface="Inter"/>
                <a:cs typeface="Inter"/>
                <a:sym typeface="Inter"/>
              </a:rPr>
              <a:t>Quiénes somos y qué productos hacemos</a:t>
            </a:r>
            <a:endParaRPr b="1" sz="2000">
              <a:solidFill>
                <a:schemeClr val="lt1"/>
              </a:solidFill>
              <a:latin typeface="Inter"/>
              <a:ea typeface="Inter"/>
              <a:cs typeface="Inter"/>
              <a:sym typeface="Inter"/>
            </a:endParaRPr>
          </a:p>
          <a:p>
            <a:pPr indent="-528320" lvl="0" marL="571500" rtl="0" algn="l">
              <a:lnSpc>
                <a:spcPct val="110000"/>
              </a:lnSpc>
              <a:spcBef>
                <a:spcPts val="1000"/>
              </a:spcBef>
              <a:spcAft>
                <a:spcPts val="0"/>
              </a:spcAft>
              <a:buClr>
                <a:schemeClr val="lt1"/>
              </a:buClr>
              <a:buSzPct val="100000"/>
              <a:buFont typeface="Inter"/>
              <a:buChar char="•"/>
            </a:pPr>
            <a:r>
              <a:rPr b="1" lang="en" sz="2000">
                <a:solidFill>
                  <a:schemeClr val="lt1"/>
                </a:solidFill>
                <a:latin typeface="Inter"/>
                <a:ea typeface="Inter"/>
                <a:cs typeface="Inter"/>
                <a:sym typeface="Inter"/>
              </a:rPr>
              <a:t>Motivación del desarrollo GUI multiplataforma</a:t>
            </a:r>
            <a:endParaRPr b="1" sz="2000">
              <a:solidFill>
                <a:schemeClr val="lt1"/>
              </a:solidFill>
              <a:latin typeface="Inter"/>
              <a:ea typeface="Inter"/>
              <a:cs typeface="Inter"/>
              <a:sym typeface="Inter"/>
            </a:endParaRPr>
          </a:p>
          <a:p>
            <a:pPr indent="-528320" lvl="0" marL="571500" rtl="0" algn="l">
              <a:lnSpc>
                <a:spcPct val="110000"/>
              </a:lnSpc>
              <a:spcBef>
                <a:spcPts val="1000"/>
              </a:spcBef>
              <a:spcAft>
                <a:spcPts val="0"/>
              </a:spcAft>
              <a:buClr>
                <a:schemeClr val="lt1"/>
              </a:buClr>
              <a:buSzPct val="100000"/>
              <a:buFont typeface="Inter"/>
              <a:buChar char="•"/>
            </a:pPr>
            <a:r>
              <a:rPr b="1" lang="en" sz="2000">
                <a:solidFill>
                  <a:schemeClr val="lt1"/>
                </a:solidFill>
                <a:latin typeface="Inter"/>
                <a:ea typeface="Inter"/>
                <a:cs typeface="Inter"/>
                <a:sym typeface="Inter"/>
              </a:rPr>
              <a:t>Conceptos básicos a la hora de su desarrollo</a:t>
            </a:r>
            <a:endParaRPr b="1" sz="2000">
              <a:solidFill>
                <a:schemeClr val="lt1"/>
              </a:solidFill>
              <a:latin typeface="Inter"/>
              <a:ea typeface="Inter"/>
              <a:cs typeface="Inter"/>
              <a:sym typeface="Inter"/>
            </a:endParaRPr>
          </a:p>
          <a:p>
            <a:pPr indent="-527050" lvl="0" marL="571500" rtl="0" algn="l">
              <a:lnSpc>
                <a:spcPct val="110000"/>
              </a:lnSpc>
              <a:spcBef>
                <a:spcPts val="1000"/>
              </a:spcBef>
              <a:spcAft>
                <a:spcPts val="0"/>
              </a:spcAft>
              <a:buClr>
                <a:schemeClr val="lt1"/>
              </a:buClr>
              <a:buSzPct val="100000"/>
              <a:buFont typeface="Inter"/>
              <a:buChar char="•"/>
            </a:pPr>
            <a:r>
              <a:rPr b="1" lang="en" sz="2000">
                <a:solidFill>
                  <a:schemeClr val="lt1"/>
                </a:solidFill>
                <a:latin typeface="Inter"/>
                <a:ea typeface="Inter"/>
                <a:cs typeface="Inter"/>
                <a:sym typeface="Inter"/>
              </a:rPr>
              <a:t>Caso concreto: Unity </a:t>
            </a:r>
            <a:r>
              <a:rPr b="1" lang="en" sz="2000">
                <a:solidFill>
                  <a:schemeClr val="lt1"/>
                </a:solidFill>
                <a:latin typeface="Inter"/>
                <a:ea typeface="Inter"/>
                <a:cs typeface="Inter"/>
                <a:sym typeface="Inter"/>
              </a:rPr>
              <a:t>Plastic </a:t>
            </a:r>
            <a:r>
              <a:rPr b="1" lang="en" sz="2000">
                <a:solidFill>
                  <a:schemeClr val="lt1"/>
                </a:solidFill>
                <a:latin typeface="Inter"/>
                <a:ea typeface="Inter"/>
                <a:cs typeface="Inter"/>
                <a:sym typeface="Inter"/>
              </a:rPr>
              <a:t>SCM</a:t>
            </a:r>
            <a:endParaRPr b="1" sz="2000">
              <a:solidFill>
                <a:schemeClr val="lt1"/>
              </a:solidFill>
              <a:latin typeface="Inter"/>
              <a:ea typeface="Inter"/>
              <a:cs typeface="Inter"/>
              <a:sym typeface="Inter"/>
            </a:endParaRPr>
          </a:p>
          <a:p>
            <a:pPr indent="-326707" lvl="2" marL="1257300" rtl="0" algn="l">
              <a:lnSpc>
                <a:spcPct val="120000"/>
              </a:lnSpc>
              <a:spcBef>
                <a:spcPts val="500"/>
              </a:spcBef>
              <a:spcAft>
                <a:spcPts val="0"/>
              </a:spcAft>
              <a:buClr>
                <a:schemeClr val="lt1"/>
              </a:buClr>
              <a:buSzPct val="100000"/>
              <a:buFont typeface="Inter"/>
              <a:buChar char="•"/>
            </a:pPr>
            <a:r>
              <a:rPr lang="en" sz="1700">
                <a:solidFill>
                  <a:schemeClr val="lt1"/>
                </a:solidFill>
                <a:latin typeface="Inter"/>
                <a:ea typeface="Inter"/>
                <a:cs typeface="Inter"/>
                <a:sym typeface="Inter"/>
              </a:rPr>
              <a:t>WinForms + Mono &amp; XWindow</a:t>
            </a:r>
            <a:endParaRPr sz="1700">
              <a:solidFill>
                <a:schemeClr val="lt1"/>
              </a:solidFill>
              <a:latin typeface="Inter"/>
              <a:ea typeface="Inter"/>
              <a:cs typeface="Inter"/>
              <a:sym typeface="Inter"/>
            </a:endParaRPr>
          </a:p>
          <a:p>
            <a:pPr indent="-326707" lvl="2" marL="1257300" rtl="0" algn="l">
              <a:lnSpc>
                <a:spcPct val="120000"/>
              </a:lnSpc>
              <a:spcBef>
                <a:spcPts val="500"/>
              </a:spcBef>
              <a:spcAft>
                <a:spcPts val="0"/>
              </a:spcAft>
              <a:buClr>
                <a:schemeClr val="lt1"/>
              </a:buClr>
              <a:buSzPct val="100000"/>
              <a:buFont typeface="Inter"/>
              <a:buChar char="•"/>
            </a:pPr>
            <a:r>
              <a:rPr lang="en" sz="1700">
                <a:solidFill>
                  <a:schemeClr val="lt1"/>
                </a:solidFill>
                <a:latin typeface="Inter"/>
                <a:ea typeface="Inter"/>
                <a:cs typeface="Inter"/>
                <a:sym typeface="Inter"/>
              </a:rPr>
              <a:t>GUIs nativas: WinForms/WPF, GTK#, Xamarin.mac</a:t>
            </a:r>
            <a:endParaRPr sz="1700">
              <a:solidFill>
                <a:schemeClr val="lt1"/>
              </a:solidFill>
              <a:latin typeface="Inter"/>
              <a:ea typeface="Inter"/>
              <a:cs typeface="Inter"/>
              <a:sym typeface="Inter"/>
            </a:endParaRPr>
          </a:p>
          <a:p>
            <a:pPr indent="-326707" lvl="2" marL="1257300" rtl="0" algn="l">
              <a:lnSpc>
                <a:spcPct val="120000"/>
              </a:lnSpc>
              <a:spcBef>
                <a:spcPts val="500"/>
              </a:spcBef>
              <a:spcAft>
                <a:spcPts val="0"/>
              </a:spcAft>
              <a:buClr>
                <a:schemeClr val="lt1"/>
              </a:buClr>
              <a:buSzPct val="100000"/>
              <a:buFont typeface="Inter"/>
              <a:buChar char="•"/>
            </a:pPr>
            <a:r>
              <a:rPr lang="en" sz="1700">
                <a:solidFill>
                  <a:schemeClr val="lt1"/>
                </a:solidFill>
                <a:latin typeface="Inter"/>
                <a:ea typeface="Inter"/>
                <a:cs typeface="Inter"/>
                <a:sym typeface="Inter"/>
              </a:rPr>
              <a:t>GUI multiplataforma: Avalonia UI</a:t>
            </a:r>
            <a:endParaRPr sz="1700">
              <a:solidFill>
                <a:schemeClr val="lt1"/>
              </a:solidFill>
              <a:latin typeface="Inter"/>
              <a:ea typeface="Inter"/>
              <a:cs typeface="Inter"/>
              <a:sym typeface="Inter"/>
            </a:endParaRPr>
          </a:p>
          <a:p>
            <a:pPr indent="-527050" lvl="0" marL="571500" marR="0" rtl="0" algn="l">
              <a:lnSpc>
                <a:spcPct val="110000"/>
              </a:lnSpc>
              <a:spcBef>
                <a:spcPts val="1000"/>
              </a:spcBef>
              <a:spcAft>
                <a:spcPts val="0"/>
              </a:spcAft>
              <a:buClr>
                <a:schemeClr val="lt1"/>
              </a:buClr>
              <a:buSzPct val="100000"/>
              <a:buFont typeface="Inter"/>
              <a:buChar char="•"/>
            </a:pPr>
            <a:r>
              <a:rPr b="1" lang="en" sz="2000">
                <a:solidFill>
                  <a:schemeClr val="lt1"/>
                </a:solidFill>
                <a:latin typeface="Inter"/>
                <a:ea typeface="Inter"/>
                <a:cs typeface="Inter"/>
                <a:sym typeface="Inter"/>
              </a:rPr>
              <a:t>Testing</a:t>
            </a:r>
            <a:endParaRPr b="1" sz="2000">
              <a:solidFill>
                <a:schemeClr val="lt1"/>
              </a:solidFill>
              <a:latin typeface="Inter"/>
              <a:ea typeface="Inter"/>
              <a:cs typeface="Inter"/>
              <a:sym typeface="Inter"/>
            </a:endParaRPr>
          </a:p>
          <a:p>
            <a:pPr indent="-527050" lvl="0" marL="571500" marR="0" rtl="0" algn="l">
              <a:lnSpc>
                <a:spcPct val="110000"/>
              </a:lnSpc>
              <a:spcBef>
                <a:spcPts val="1000"/>
              </a:spcBef>
              <a:spcAft>
                <a:spcPts val="0"/>
              </a:spcAft>
              <a:buClr>
                <a:schemeClr val="lt1"/>
              </a:buClr>
              <a:buSzPct val="100000"/>
              <a:buFont typeface="Inter"/>
              <a:buChar char="•"/>
            </a:pPr>
            <a:r>
              <a:rPr b="1" lang="en" sz="2000">
                <a:solidFill>
                  <a:schemeClr val="lt1"/>
                </a:solidFill>
                <a:latin typeface="Inter"/>
                <a:ea typeface="Inter"/>
                <a:cs typeface="Inter"/>
                <a:sym typeface="Inter"/>
              </a:rPr>
              <a:t>Conclusiones y lecciones aprendidas</a:t>
            </a:r>
            <a:endParaRPr b="1" sz="2000">
              <a:solidFill>
                <a:schemeClr val="lt1"/>
              </a:solidFill>
              <a:latin typeface="Inter"/>
              <a:ea typeface="Inter"/>
              <a:cs typeface="Inter"/>
              <a:sym typeface="Int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5"/>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582" name="Google Shape;582;p65"/>
          <p:cNvSpPr txBox="1"/>
          <p:nvPr/>
        </p:nvSpPr>
        <p:spPr>
          <a:xfrm>
            <a:off x="896550" y="1101100"/>
            <a:ext cx="57540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Escribíamos código específico para WinForms.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Más adelante, utilizamos Mono para ejecutarlo en macOS y Linux.</a:t>
            </a:r>
            <a:endParaRPr sz="2000">
              <a:solidFill>
                <a:schemeClr val="lt1"/>
              </a:solidFill>
              <a:latin typeface="Inter"/>
              <a:ea typeface="Inter"/>
              <a:cs typeface="Inter"/>
              <a:sym typeface="Inter"/>
            </a:endParaRPr>
          </a:p>
          <a:p>
            <a:pPr indent="0" lvl="0" marL="0" rtl="0" algn="l">
              <a:lnSpc>
                <a:spcPct val="110000"/>
              </a:lnSpc>
              <a:spcBef>
                <a:spcPts val="1000"/>
              </a:spcBef>
              <a:spcAft>
                <a:spcPts val="0"/>
              </a:spcAft>
              <a:buNone/>
            </a:pPr>
            <a:r>
              <a:rPr b="1" lang="en" sz="2000">
                <a:solidFill>
                  <a:schemeClr val="lt1"/>
                </a:solidFill>
                <a:latin typeface="Inter"/>
                <a:ea typeface="Inter"/>
                <a:cs typeface="Inter"/>
                <a:sym typeface="Inter"/>
              </a:rPr>
              <a:t>Ventajas:</a:t>
            </a:r>
            <a:endParaRPr b="1" sz="2000">
              <a:solidFill>
                <a:schemeClr val="lt1"/>
              </a:solidFill>
              <a:latin typeface="Inter"/>
              <a:ea typeface="Inter"/>
              <a:cs typeface="Inter"/>
              <a:sym typeface="Inter"/>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Teníamos una misma base de código.</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Conveniente para testing.</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La GUI de Windows era nativa.</a:t>
            </a:r>
            <a:endParaRPr sz="2000">
              <a:solidFill>
                <a:schemeClr val="lt1"/>
              </a:solidFill>
              <a:latin typeface="Inter"/>
              <a:ea typeface="Inter"/>
              <a:cs typeface="Inter"/>
              <a:sym typeface="Inter"/>
            </a:endParaRPr>
          </a:p>
        </p:txBody>
      </p:sp>
      <p:sp>
        <p:nvSpPr>
          <p:cNvPr id="583" name="Google Shape;583;p65"/>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WinForms + Mono &amp; XWindow</a:t>
            </a:r>
            <a:endParaRPr sz="3000"/>
          </a:p>
        </p:txBody>
      </p:sp>
      <p:grpSp>
        <p:nvGrpSpPr>
          <p:cNvPr id="584" name="Google Shape;584;p65"/>
          <p:cNvGrpSpPr/>
          <p:nvPr/>
        </p:nvGrpSpPr>
        <p:grpSpPr>
          <a:xfrm>
            <a:off x="6573327" y="1064249"/>
            <a:ext cx="2379502" cy="569204"/>
            <a:chOff x="3413227" y="1016795"/>
            <a:chExt cx="2379502" cy="366614"/>
          </a:xfrm>
        </p:grpSpPr>
        <p:cxnSp>
          <p:nvCxnSpPr>
            <p:cNvPr id="585" name="Google Shape;585;p65"/>
            <p:cNvCxnSpPr/>
            <p:nvPr/>
          </p:nvCxnSpPr>
          <p:spPr>
            <a:xfrm rot="10800000">
              <a:off x="4732925" y="1140987"/>
              <a:ext cx="529800" cy="0"/>
            </a:xfrm>
            <a:prstGeom prst="straightConnector1">
              <a:avLst/>
            </a:prstGeom>
            <a:noFill/>
            <a:ln cap="flat" cmpd="sng" w="9525">
              <a:solidFill>
                <a:srgbClr val="840D35"/>
              </a:solidFill>
              <a:prstDash val="solid"/>
              <a:round/>
              <a:headEnd len="sm" w="sm" type="none"/>
              <a:tailEnd len="sm" w="sm" type="none"/>
            </a:ln>
          </p:spPr>
        </p:cxnSp>
        <p:sp>
          <p:nvSpPr>
            <p:cNvPr id="586" name="Google Shape;586;p65"/>
            <p:cNvSpPr txBox="1"/>
            <p:nvPr/>
          </p:nvSpPr>
          <p:spPr>
            <a:xfrm>
              <a:off x="3413227" y="1016795"/>
              <a:ext cx="13554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840D35"/>
                  </a:solidFill>
                  <a:latin typeface="Roboto"/>
                  <a:ea typeface="Roboto"/>
                  <a:cs typeface="Roboto"/>
                  <a:sym typeface="Roboto"/>
                </a:rPr>
                <a:t>WinForms + Mono</a:t>
              </a:r>
              <a:endParaRPr b="1" sz="1100">
                <a:solidFill>
                  <a:srgbClr val="840D35"/>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rgbClr val="840D35"/>
                </a:solidFill>
                <a:latin typeface="Roboto"/>
                <a:ea typeface="Roboto"/>
                <a:cs typeface="Roboto"/>
                <a:sym typeface="Roboto"/>
              </a:endParaRPr>
            </a:p>
          </p:txBody>
        </p:sp>
        <p:sp>
          <p:nvSpPr>
            <p:cNvPr id="587" name="Google Shape;587;p65"/>
            <p:cNvSpPr txBox="1"/>
            <p:nvPr/>
          </p:nvSpPr>
          <p:spPr>
            <a:xfrm>
              <a:off x="5319629" y="1036609"/>
              <a:ext cx="4731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900">
                  <a:solidFill>
                    <a:srgbClr val="840D35"/>
                  </a:solidFill>
                  <a:latin typeface="Roboto"/>
                  <a:ea typeface="Roboto"/>
                  <a:cs typeface="Roboto"/>
                  <a:sym typeface="Roboto"/>
                </a:rPr>
                <a:t>2007</a:t>
              </a:r>
              <a:endParaRPr b="1" sz="900">
                <a:solidFill>
                  <a:srgbClr val="840D35"/>
                </a:solidFill>
                <a:latin typeface="Roboto"/>
                <a:ea typeface="Roboto"/>
                <a:cs typeface="Roboto"/>
                <a:sym typeface="Roboto"/>
              </a:endParaRPr>
            </a:p>
          </p:txBody>
        </p:sp>
      </p:grpSp>
      <p:grpSp>
        <p:nvGrpSpPr>
          <p:cNvPr id="588" name="Google Shape;588;p65"/>
          <p:cNvGrpSpPr/>
          <p:nvPr/>
        </p:nvGrpSpPr>
        <p:grpSpPr>
          <a:xfrm>
            <a:off x="6936804" y="2610193"/>
            <a:ext cx="1938527" cy="1624522"/>
            <a:chOff x="3776502" y="1002997"/>
            <a:chExt cx="1938527" cy="1136586"/>
          </a:xfrm>
        </p:grpSpPr>
        <p:sp>
          <p:nvSpPr>
            <p:cNvPr id="589" name="Google Shape;589;p65"/>
            <p:cNvSpPr txBox="1"/>
            <p:nvPr/>
          </p:nvSpPr>
          <p:spPr>
            <a:xfrm>
              <a:off x="3776502" y="1002997"/>
              <a:ext cx="13554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858585"/>
                  </a:solidFill>
                  <a:latin typeface="Roboto"/>
                  <a:ea typeface="Roboto"/>
                  <a:cs typeface="Roboto"/>
                  <a:sym typeface="Roboto"/>
                </a:rPr>
                <a:t>GUIs nativas</a:t>
              </a:r>
              <a:endParaRPr sz="1100">
                <a:solidFill>
                  <a:srgbClr val="858585"/>
                </a:solidFill>
                <a:latin typeface="Roboto"/>
                <a:ea typeface="Roboto"/>
                <a:cs typeface="Roboto"/>
                <a:sym typeface="Roboto"/>
              </a:endParaRPr>
            </a:p>
          </p:txBody>
        </p:sp>
        <p:sp>
          <p:nvSpPr>
            <p:cNvPr id="590" name="Google Shape;590;p65"/>
            <p:cNvSpPr txBox="1"/>
            <p:nvPr/>
          </p:nvSpPr>
          <p:spPr>
            <a:xfrm>
              <a:off x="5185229" y="1016387"/>
              <a:ext cx="529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58585"/>
                  </a:solidFill>
                  <a:latin typeface="Roboto"/>
                  <a:ea typeface="Roboto"/>
                  <a:cs typeface="Roboto"/>
                  <a:sym typeface="Roboto"/>
                </a:rPr>
                <a:t>2013</a:t>
              </a:r>
              <a:endParaRPr sz="900">
                <a:solidFill>
                  <a:srgbClr val="858585"/>
                </a:solidFill>
                <a:latin typeface="Roboto"/>
                <a:ea typeface="Roboto"/>
                <a:cs typeface="Roboto"/>
                <a:sym typeface="Roboto"/>
              </a:endParaRPr>
            </a:p>
          </p:txBody>
        </p:sp>
        <p:grpSp>
          <p:nvGrpSpPr>
            <p:cNvPr id="591" name="Google Shape;591;p65"/>
            <p:cNvGrpSpPr/>
            <p:nvPr/>
          </p:nvGrpSpPr>
          <p:grpSpPr>
            <a:xfrm>
              <a:off x="4732925" y="1140987"/>
              <a:ext cx="529800" cy="998596"/>
              <a:chOff x="4318975" y="1083450"/>
              <a:chExt cx="529800" cy="591305"/>
            </a:xfrm>
          </p:grpSpPr>
          <p:cxnSp>
            <p:nvCxnSpPr>
              <p:cNvPr id="592" name="Google Shape;592;p65"/>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sp>
            <p:nvSpPr>
              <p:cNvPr id="593" name="Google Shape;593;p65"/>
              <p:cNvSpPr/>
              <p:nvPr/>
            </p:nvSpPr>
            <p:spPr>
              <a:xfrm>
                <a:off x="4517129" y="1083455"/>
                <a:ext cx="133500" cy="5913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 name="Google Shape;594;p65"/>
          <p:cNvGrpSpPr/>
          <p:nvPr/>
        </p:nvGrpSpPr>
        <p:grpSpPr>
          <a:xfrm>
            <a:off x="6573336" y="4040425"/>
            <a:ext cx="2301990" cy="367700"/>
            <a:chOff x="3490539" y="967595"/>
            <a:chExt cx="2301990" cy="367700"/>
          </a:xfrm>
        </p:grpSpPr>
        <p:sp>
          <p:nvSpPr>
            <p:cNvPr id="595" name="Google Shape;595;p65"/>
            <p:cNvSpPr txBox="1"/>
            <p:nvPr/>
          </p:nvSpPr>
          <p:spPr>
            <a:xfrm>
              <a:off x="3490539" y="967595"/>
              <a:ext cx="13554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858585"/>
                  </a:solidFill>
                  <a:latin typeface="Roboto"/>
                  <a:ea typeface="Roboto"/>
                  <a:cs typeface="Roboto"/>
                  <a:sym typeface="Roboto"/>
                </a:rPr>
                <a:t>GUI multiplatform</a:t>
              </a:r>
              <a:endParaRPr sz="1100">
                <a:solidFill>
                  <a:srgbClr val="858585"/>
                </a:solidFill>
                <a:latin typeface="Roboto"/>
                <a:ea typeface="Roboto"/>
                <a:cs typeface="Roboto"/>
                <a:sym typeface="Roboto"/>
              </a:endParaRPr>
            </a:p>
          </p:txBody>
        </p:sp>
        <p:sp>
          <p:nvSpPr>
            <p:cNvPr id="596" name="Google Shape;596;p65"/>
            <p:cNvSpPr txBox="1"/>
            <p:nvPr/>
          </p:nvSpPr>
          <p:spPr>
            <a:xfrm>
              <a:off x="5262729" y="988495"/>
              <a:ext cx="529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58585"/>
                  </a:solidFill>
                  <a:latin typeface="Roboto"/>
                  <a:ea typeface="Roboto"/>
                  <a:cs typeface="Roboto"/>
                  <a:sym typeface="Roboto"/>
                </a:rPr>
                <a:t>2021</a:t>
              </a:r>
              <a:endParaRPr sz="900">
                <a:solidFill>
                  <a:srgbClr val="858585"/>
                </a:solidFill>
                <a:latin typeface="Roboto"/>
                <a:ea typeface="Roboto"/>
                <a:cs typeface="Roboto"/>
                <a:sym typeface="Roboto"/>
              </a:endParaRPr>
            </a:p>
          </p:txBody>
        </p:sp>
        <p:cxnSp>
          <p:nvCxnSpPr>
            <p:cNvPr id="597" name="Google Shape;597;p65"/>
            <p:cNvCxnSpPr/>
            <p:nvPr/>
          </p:nvCxnSpPr>
          <p:spPr>
            <a:xfrm rot="10800000">
              <a:off x="4807250" y="1161887"/>
              <a:ext cx="529800" cy="0"/>
            </a:xfrm>
            <a:prstGeom prst="straightConnector1">
              <a:avLst/>
            </a:prstGeom>
            <a:noFill/>
            <a:ln cap="flat" cmpd="sng" w="9525">
              <a:solidFill>
                <a:srgbClr val="C2C2C2"/>
              </a:solidFill>
              <a:prstDash val="solid"/>
              <a:round/>
              <a:headEnd len="sm" w="sm" type="none"/>
              <a:tailEnd len="sm" w="sm" type="none"/>
            </a:ln>
          </p:spPr>
        </p:cxnSp>
      </p:grpSp>
      <p:sp>
        <p:nvSpPr>
          <p:cNvPr id="598" name="Google Shape;598;p65"/>
          <p:cNvSpPr/>
          <p:nvPr/>
        </p:nvSpPr>
        <p:spPr>
          <a:xfrm>
            <a:off x="8091400" y="1261475"/>
            <a:ext cx="133500" cy="15495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6"/>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604" name="Google Shape;604;p66"/>
          <p:cNvSpPr txBox="1"/>
          <p:nvPr/>
        </p:nvSpPr>
        <p:spPr>
          <a:xfrm>
            <a:off x="896550" y="1101100"/>
            <a:ext cx="5541900" cy="3757200"/>
          </a:xfrm>
          <a:prstGeom prst="rect">
            <a:avLst/>
          </a:prstGeom>
          <a:noFill/>
          <a:ln>
            <a:noFill/>
          </a:ln>
        </p:spPr>
        <p:txBody>
          <a:bodyPr anchorCtr="0" anchor="t" bIns="45700" lIns="91425" spcFirstLastPara="1" rIns="91425" wrap="square" tIns="45700">
            <a:normAutofit/>
          </a:bodyPr>
          <a:lstStyle/>
          <a:p>
            <a:pPr indent="0" lvl="0" marL="457200" rtl="0" algn="l">
              <a:lnSpc>
                <a:spcPct val="110000"/>
              </a:lnSpc>
              <a:spcBef>
                <a:spcPts val="1000"/>
              </a:spcBef>
              <a:spcAft>
                <a:spcPts val="0"/>
              </a:spcAft>
              <a:buNone/>
            </a:pPr>
            <a:r>
              <a:t/>
            </a:r>
            <a:endParaRPr sz="2000">
              <a:solidFill>
                <a:schemeClr val="lt1"/>
              </a:solidFill>
              <a:latin typeface="Inter"/>
              <a:ea typeface="Inter"/>
              <a:cs typeface="Inter"/>
              <a:sym typeface="Inter"/>
            </a:endParaRPr>
          </a:p>
        </p:txBody>
      </p:sp>
      <p:sp>
        <p:nvSpPr>
          <p:cNvPr id="605" name="Google Shape;605;p66"/>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WinForms + Mono</a:t>
            </a:r>
            <a:r>
              <a:rPr lang="en" sz="3000"/>
              <a:t> &amp; XWindow</a:t>
            </a:r>
            <a:endParaRPr sz="3000"/>
          </a:p>
        </p:txBody>
      </p:sp>
      <p:pic>
        <p:nvPicPr>
          <p:cNvPr id="606" name="Google Shape;606;p66"/>
          <p:cNvPicPr preferRelativeResize="0"/>
          <p:nvPr/>
        </p:nvPicPr>
        <p:blipFill>
          <a:blip r:embed="rId3">
            <a:alphaModFix/>
          </a:blip>
          <a:stretch>
            <a:fillRect/>
          </a:stretch>
        </p:blipFill>
        <p:spPr>
          <a:xfrm>
            <a:off x="2456381" y="1160575"/>
            <a:ext cx="4730643" cy="36382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7"/>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612" name="Google Shape;612;p67"/>
          <p:cNvSpPr txBox="1"/>
          <p:nvPr/>
        </p:nvSpPr>
        <p:spPr>
          <a:xfrm>
            <a:off x="896550" y="1101100"/>
            <a:ext cx="5541900" cy="3757200"/>
          </a:xfrm>
          <a:prstGeom prst="rect">
            <a:avLst/>
          </a:prstGeom>
          <a:noFill/>
          <a:ln>
            <a:noFill/>
          </a:ln>
        </p:spPr>
        <p:txBody>
          <a:bodyPr anchorCtr="0" anchor="t" bIns="45700" lIns="91425" spcFirstLastPara="1" rIns="91425" wrap="square" tIns="45700">
            <a:normAutofit/>
          </a:bodyPr>
          <a:lstStyle/>
          <a:p>
            <a:pPr indent="0" lvl="0" marL="457200" rtl="0" algn="l">
              <a:lnSpc>
                <a:spcPct val="110000"/>
              </a:lnSpc>
              <a:spcBef>
                <a:spcPts val="1000"/>
              </a:spcBef>
              <a:spcAft>
                <a:spcPts val="0"/>
              </a:spcAft>
              <a:buNone/>
            </a:pPr>
            <a:r>
              <a:t/>
            </a:r>
            <a:endParaRPr sz="2000">
              <a:solidFill>
                <a:schemeClr val="lt1"/>
              </a:solidFill>
              <a:latin typeface="Inter"/>
              <a:ea typeface="Inter"/>
              <a:cs typeface="Inter"/>
              <a:sym typeface="Inter"/>
            </a:endParaRPr>
          </a:p>
        </p:txBody>
      </p:sp>
      <p:sp>
        <p:nvSpPr>
          <p:cNvPr id="613" name="Google Shape;613;p67"/>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WinForms + Mono</a:t>
            </a:r>
            <a:r>
              <a:rPr lang="en" sz="3000"/>
              <a:t> &amp; XWindow</a:t>
            </a:r>
            <a:endParaRPr sz="3000"/>
          </a:p>
        </p:txBody>
      </p:sp>
      <p:pic>
        <p:nvPicPr>
          <p:cNvPr id="614" name="Google Shape;614;p67"/>
          <p:cNvPicPr preferRelativeResize="0"/>
          <p:nvPr/>
        </p:nvPicPr>
        <p:blipFill>
          <a:blip r:embed="rId3">
            <a:alphaModFix/>
          </a:blip>
          <a:stretch>
            <a:fillRect/>
          </a:stretch>
        </p:blipFill>
        <p:spPr>
          <a:xfrm>
            <a:off x="593800" y="2229975"/>
            <a:ext cx="3527401" cy="2628325"/>
          </a:xfrm>
          <a:prstGeom prst="rect">
            <a:avLst/>
          </a:prstGeom>
          <a:noFill/>
          <a:ln>
            <a:noFill/>
          </a:ln>
        </p:spPr>
      </p:pic>
      <p:pic>
        <p:nvPicPr>
          <p:cNvPr id="615" name="Google Shape;615;p67"/>
          <p:cNvPicPr preferRelativeResize="0"/>
          <p:nvPr/>
        </p:nvPicPr>
        <p:blipFill>
          <a:blip r:embed="rId4">
            <a:alphaModFix/>
          </a:blip>
          <a:stretch>
            <a:fillRect/>
          </a:stretch>
        </p:blipFill>
        <p:spPr>
          <a:xfrm>
            <a:off x="3783551" y="1064251"/>
            <a:ext cx="4696176" cy="2935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8"/>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621" name="Google Shape;621;p68"/>
          <p:cNvSpPr txBox="1"/>
          <p:nvPr/>
        </p:nvSpPr>
        <p:spPr>
          <a:xfrm>
            <a:off x="896550" y="1101100"/>
            <a:ext cx="7329900" cy="37572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1000"/>
              </a:spcBef>
              <a:spcAft>
                <a:spcPts val="0"/>
              </a:spcAft>
              <a:buNone/>
            </a:pPr>
            <a:r>
              <a:rPr b="1" lang="en" sz="2000">
                <a:solidFill>
                  <a:schemeClr val="lt1"/>
                </a:solidFill>
                <a:latin typeface="Inter"/>
                <a:ea typeface="Inter"/>
                <a:cs typeface="Inter"/>
                <a:sym typeface="Inter"/>
              </a:rPr>
              <a:t>Desventajas:</a:t>
            </a:r>
            <a:endParaRPr b="1" sz="2000">
              <a:solidFill>
                <a:schemeClr val="lt1"/>
              </a:solidFill>
              <a:latin typeface="Inter"/>
              <a:ea typeface="Inter"/>
              <a:cs typeface="Inter"/>
              <a:sym typeface="Inter"/>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En Linux y macOS no tenía buen aspecto.</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P</a:t>
            </a:r>
            <a:r>
              <a:rPr lang="en" sz="2000">
                <a:solidFill>
                  <a:schemeClr val="lt1"/>
                </a:solidFill>
                <a:latin typeface="Inter"/>
                <a:ea typeface="Inter"/>
                <a:cs typeface="Inter"/>
                <a:sym typeface="Inter"/>
              </a:rPr>
              <a:t>arecía que se iba a romper… (excepto en Windows) y de hecho se rompía (crashes, cursores y fallos raros).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E</a:t>
            </a:r>
            <a:r>
              <a:rPr lang="en" sz="2000">
                <a:solidFill>
                  <a:schemeClr val="lt1"/>
                </a:solidFill>
                <a:latin typeface="Inter"/>
                <a:ea typeface="Inter"/>
                <a:cs typeface="Inter"/>
                <a:sym typeface="Inter"/>
              </a:rPr>
              <a:t>n macOS </a:t>
            </a:r>
            <a:r>
              <a:rPr lang="en" sz="2000">
                <a:solidFill>
                  <a:schemeClr val="lt1"/>
                </a:solidFill>
                <a:latin typeface="Inter"/>
                <a:ea typeface="Inter"/>
                <a:cs typeface="Inter"/>
                <a:sym typeface="Inter"/>
              </a:rPr>
              <a:t>necesitaba</a:t>
            </a:r>
            <a:r>
              <a:rPr lang="en" sz="2000">
                <a:solidFill>
                  <a:schemeClr val="lt1"/>
                </a:solidFill>
                <a:latin typeface="Inter"/>
                <a:ea typeface="Inter"/>
                <a:cs typeface="Inter"/>
                <a:sym typeface="Inter"/>
              </a:rPr>
              <a:t> XWindow</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Falta de controles nativos en otras plataformas.</a:t>
            </a:r>
            <a:endParaRPr sz="2000">
              <a:solidFill>
                <a:schemeClr val="lt1"/>
              </a:solidFill>
              <a:latin typeface="Inter"/>
              <a:ea typeface="Inter"/>
              <a:cs typeface="Inter"/>
              <a:sym typeface="Inter"/>
            </a:endParaRPr>
          </a:p>
        </p:txBody>
      </p:sp>
      <p:sp>
        <p:nvSpPr>
          <p:cNvPr id="622" name="Google Shape;622;p68"/>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WinForms + Mono</a:t>
            </a:r>
            <a:r>
              <a:rPr lang="en" sz="3000"/>
              <a:t> &amp; XWindow</a:t>
            </a:r>
            <a:endParaRPr sz="3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9"/>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628" name="Google Shape;628;p69"/>
          <p:cNvSpPr txBox="1"/>
          <p:nvPr/>
        </p:nvSpPr>
        <p:spPr>
          <a:xfrm>
            <a:off x="896550" y="1101100"/>
            <a:ext cx="5593200" cy="3757200"/>
          </a:xfrm>
          <a:prstGeom prst="rect">
            <a:avLst/>
          </a:prstGeom>
          <a:noFill/>
          <a:ln>
            <a:noFill/>
          </a:ln>
        </p:spPr>
        <p:txBody>
          <a:bodyPr anchorCtr="0" anchor="t" bIns="45700" lIns="91425" spcFirstLastPara="1" rIns="91425" wrap="square" tIns="45700">
            <a:normAutofit fontScale="85000"/>
          </a:bodyPr>
          <a:lstStyle/>
          <a:p>
            <a:pPr indent="-336550" lvl="0" marL="457200" rtl="0" algn="l">
              <a:lnSpc>
                <a:spcPct val="110000"/>
              </a:lnSpc>
              <a:spcBef>
                <a:spcPts val="1000"/>
              </a:spcBef>
              <a:spcAft>
                <a:spcPts val="0"/>
              </a:spcAft>
              <a:buClr>
                <a:schemeClr val="lt1"/>
              </a:buClr>
              <a:buSzPct val="100000"/>
              <a:buFont typeface="Inter"/>
              <a:buChar char="●"/>
            </a:pPr>
            <a:r>
              <a:rPr lang="en" sz="2000">
                <a:solidFill>
                  <a:schemeClr val="lt1"/>
                </a:solidFill>
                <a:latin typeface="Inter"/>
                <a:ea typeface="Inter"/>
                <a:cs typeface="Inter"/>
                <a:sym typeface="Inter"/>
              </a:rPr>
              <a:t>GUI nativa para cada plataforma:</a:t>
            </a:r>
            <a:endParaRPr sz="2000">
              <a:solidFill>
                <a:schemeClr val="lt1"/>
              </a:solidFill>
              <a:latin typeface="Inter"/>
              <a:ea typeface="Inter"/>
              <a:cs typeface="Inter"/>
              <a:sym typeface="Inter"/>
            </a:endParaRPr>
          </a:p>
          <a:p>
            <a:pPr indent="-336550" lvl="1" marL="9144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Windows =&gt;incorporamos WPF (mejor editor y semanticmerge).</a:t>
            </a:r>
            <a:endParaRPr sz="2000">
              <a:solidFill>
                <a:schemeClr val="lt1"/>
              </a:solidFill>
              <a:latin typeface="Inter"/>
              <a:ea typeface="Inter"/>
              <a:cs typeface="Inter"/>
              <a:sym typeface="Inter"/>
            </a:endParaRPr>
          </a:p>
          <a:p>
            <a:pPr indent="-336550" lvl="1" marL="9144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Linux =&gt;usamos GTKSharp (MonoDevelop).</a:t>
            </a:r>
            <a:endParaRPr sz="2000">
              <a:solidFill>
                <a:schemeClr val="lt1"/>
              </a:solidFill>
              <a:latin typeface="Inter"/>
              <a:ea typeface="Inter"/>
              <a:cs typeface="Inter"/>
              <a:sym typeface="Inter"/>
            </a:endParaRPr>
          </a:p>
          <a:p>
            <a:pPr indent="-336550" lvl="1" marL="9144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macOS=&gt;usamos Xamarin.mac (VS).</a:t>
            </a:r>
            <a:endParaRPr sz="2000">
              <a:solidFill>
                <a:schemeClr val="lt1"/>
              </a:solidFill>
              <a:latin typeface="Inter"/>
              <a:ea typeface="Inter"/>
              <a:cs typeface="Inter"/>
              <a:sym typeface="Inter"/>
            </a:endParaRPr>
          </a:p>
          <a:p>
            <a:pPr indent="-336550" lvl="0" marL="4572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Separamos la parte de lógica y GUI. Lo hemos ido mejorando con los años, hasta llegar a hacer común la propia lógica de la parte UI.</a:t>
            </a:r>
            <a:endParaRPr sz="2000">
              <a:solidFill>
                <a:schemeClr val="lt1"/>
              </a:solidFill>
              <a:latin typeface="Inter"/>
              <a:ea typeface="Inter"/>
              <a:cs typeface="Inter"/>
              <a:sym typeface="Inter"/>
            </a:endParaRPr>
          </a:p>
          <a:p>
            <a:pPr indent="0" lvl="0" marL="0" rtl="0" algn="l">
              <a:lnSpc>
                <a:spcPct val="110000"/>
              </a:lnSpc>
              <a:spcBef>
                <a:spcPts val="1000"/>
              </a:spcBef>
              <a:spcAft>
                <a:spcPts val="0"/>
              </a:spcAft>
              <a:buNone/>
            </a:pPr>
            <a:r>
              <a:rPr b="1" lang="en" sz="2000">
                <a:solidFill>
                  <a:schemeClr val="lt1"/>
                </a:solidFill>
                <a:latin typeface="Inter"/>
                <a:ea typeface="Inter"/>
                <a:cs typeface="Inter"/>
                <a:sym typeface="Inter"/>
              </a:rPr>
              <a:t>Ventajas</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336550" lvl="0" marL="457200" rtl="0" algn="l">
              <a:lnSpc>
                <a:spcPct val="110000"/>
              </a:lnSpc>
              <a:spcBef>
                <a:spcPts val="1000"/>
              </a:spcBef>
              <a:spcAft>
                <a:spcPts val="0"/>
              </a:spcAft>
              <a:buClr>
                <a:schemeClr val="lt1"/>
              </a:buClr>
              <a:buSzPct val="100000"/>
              <a:buFont typeface="Inter"/>
              <a:buChar char="●"/>
            </a:pPr>
            <a:r>
              <a:rPr lang="en" sz="2000">
                <a:solidFill>
                  <a:schemeClr val="lt1"/>
                </a:solidFill>
                <a:latin typeface="Inter"/>
                <a:ea typeface="Inter"/>
                <a:cs typeface="Inter"/>
                <a:sym typeface="Inter"/>
              </a:rPr>
              <a:t>Mejor rendimiento.</a:t>
            </a:r>
            <a:endParaRPr sz="2000">
              <a:solidFill>
                <a:schemeClr val="lt1"/>
              </a:solidFill>
              <a:latin typeface="Inter"/>
              <a:ea typeface="Inter"/>
              <a:cs typeface="Inter"/>
              <a:sym typeface="Inter"/>
            </a:endParaRPr>
          </a:p>
          <a:p>
            <a:pPr indent="-336550" lvl="0" marL="4572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UI integrada con el entorno. En macOS era un estándar, si no era nativo no gustaba.</a:t>
            </a:r>
            <a:endParaRPr sz="2000">
              <a:solidFill>
                <a:schemeClr val="lt1"/>
              </a:solidFill>
              <a:latin typeface="Inter"/>
              <a:ea typeface="Inter"/>
              <a:cs typeface="Inter"/>
              <a:sym typeface="Inter"/>
            </a:endParaRPr>
          </a:p>
        </p:txBody>
      </p:sp>
      <p:sp>
        <p:nvSpPr>
          <p:cNvPr id="629" name="Google Shape;629;p69"/>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a:t>
            </a:r>
            <a:r>
              <a:rPr lang="en" sz="3000"/>
              <a:t>GUIs nativas: </a:t>
            </a:r>
            <a:r>
              <a:rPr lang="en" sz="2000"/>
              <a:t>WinForms/WPF, GTK#, Xamarin.mac</a:t>
            </a:r>
            <a:endParaRPr sz="2000"/>
          </a:p>
        </p:txBody>
      </p:sp>
      <p:grpSp>
        <p:nvGrpSpPr>
          <p:cNvPr id="630" name="Google Shape;630;p69"/>
          <p:cNvGrpSpPr/>
          <p:nvPr/>
        </p:nvGrpSpPr>
        <p:grpSpPr>
          <a:xfrm>
            <a:off x="6573327" y="1064249"/>
            <a:ext cx="2379502" cy="1743240"/>
            <a:chOff x="3413227" y="1016795"/>
            <a:chExt cx="2379502" cy="1122788"/>
          </a:xfrm>
        </p:grpSpPr>
        <p:grpSp>
          <p:nvGrpSpPr>
            <p:cNvPr id="631" name="Google Shape;631;p69"/>
            <p:cNvGrpSpPr/>
            <p:nvPr/>
          </p:nvGrpSpPr>
          <p:grpSpPr>
            <a:xfrm>
              <a:off x="4732925" y="1140987"/>
              <a:ext cx="529800" cy="998596"/>
              <a:chOff x="4318975" y="1083450"/>
              <a:chExt cx="529800" cy="591305"/>
            </a:xfrm>
          </p:grpSpPr>
          <p:sp>
            <p:nvSpPr>
              <p:cNvPr id="632" name="Google Shape;632;p69"/>
              <p:cNvSpPr/>
              <p:nvPr/>
            </p:nvSpPr>
            <p:spPr>
              <a:xfrm>
                <a:off x="4517129" y="1083455"/>
                <a:ext cx="133500" cy="5913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 name="Google Shape;633;p69"/>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634" name="Google Shape;634;p69"/>
            <p:cNvSpPr txBox="1"/>
            <p:nvPr/>
          </p:nvSpPr>
          <p:spPr>
            <a:xfrm>
              <a:off x="3413227" y="1016795"/>
              <a:ext cx="13554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840D35"/>
                  </a:solidFill>
                  <a:latin typeface="Roboto"/>
                  <a:ea typeface="Roboto"/>
                  <a:cs typeface="Roboto"/>
                  <a:sym typeface="Roboto"/>
                </a:rPr>
                <a:t>WinForms + Mono</a:t>
              </a:r>
              <a:endParaRPr sz="1100">
                <a:solidFill>
                  <a:srgbClr val="840D35"/>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rgbClr val="840D35"/>
                </a:solidFill>
                <a:latin typeface="Roboto"/>
                <a:ea typeface="Roboto"/>
                <a:cs typeface="Roboto"/>
                <a:sym typeface="Roboto"/>
              </a:endParaRPr>
            </a:p>
          </p:txBody>
        </p:sp>
        <p:sp>
          <p:nvSpPr>
            <p:cNvPr id="635" name="Google Shape;635;p69"/>
            <p:cNvSpPr txBox="1"/>
            <p:nvPr/>
          </p:nvSpPr>
          <p:spPr>
            <a:xfrm>
              <a:off x="5319629" y="1036609"/>
              <a:ext cx="4731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2007</a:t>
              </a:r>
              <a:endParaRPr sz="900">
                <a:solidFill>
                  <a:srgbClr val="840D35"/>
                </a:solidFill>
                <a:latin typeface="Roboto"/>
                <a:ea typeface="Roboto"/>
                <a:cs typeface="Roboto"/>
                <a:sym typeface="Roboto"/>
              </a:endParaRPr>
            </a:p>
          </p:txBody>
        </p:sp>
      </p:grpSp>
      <p:grpSp>
        <p:nvGrpSpPr>
          <p:cNvPr id="636" name="Google Shape;636;p69"/>
          <p:cNvGrpSpPr/>
          <p:nvPr/>
        </p:nvGrpSpPr>
        <p:grpSpPr>
          <a:xfrm>
            <a:off x="6936804" y="2610193"/>
            <a:ext cx="1938527" cy="1629647"/>
            <a:chOff x="3776502" y="1002997"/>
            <a:chExt cx="1938527" cy="1140171"/>
          </a:xfrm>
        </p:grpSpPr>
        <p:sp>
          <p:nvSpPr>
            <p:cNvPr id="637" name="Google Shape;637;p69"/>
            <p:cNvSpPr txBox="1"/>
            <p:nvPr/>
          </p:nvSpPr>
          <p:spPr>
            <a:xfrm>
              <a:off x="3776502" y="1002997"/>
              <a:ext cx="13554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GUIs nativas</a:t>
              </a:r>
              <a:endParaRPr b="1" sz="1100">
                <a:solidFill>
                  <a:srgbClr val="840D35"/>
                </a:solidFill>
                <a:latin typeface="Roboto"/>
                <a:ea typeface="Roboto"/>
                <a:cs typeface="Roboto"/>
                <a:sym typeface="Roboto"/>
              </a:endParaRPr>
            </a:p>
          </p:txBody>
        </p:sp>
        <p:sp>
          <p:nvSpPr>
            <p:cNvPr id="638" name="Google Shape;638;p69"/>
            <p:cNvSpPr txBox="1"/>
            <p:nvPr/>
          </p:nvSpPr>
          <p:spPr>
            <a:xfrm>
              <a:off x="5185229" y="1016387"/>
              <a:ext cx="529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900">
                  <a:solidFill>
                    <a:srgbClr val="840D35"/>
                  </a:solidFill>
                  <a:latin typeface="Roboto"/>
                  <a:ea typeface="Roboto"/>
                  <a:cs typeface="Roboto"/>
                  <a:sym typeface="Roboto"/>
                </a:rPr>
                <a:t>2013</a:t>
              </a:r>
              <a:endParaRPr b="1" sz="900">
                <a:solidFill>
                  <a:srgbClr val="840D35"/>
                </a:solidFill>
                <a:latin typeface="Roboto"/>
                <a:ea typeface="Roboto"/>
                <a:cs typeface="Roboto"/>
                <a:sym typeface="Roboto"/>
              </a:endParaRPr>
            </a:p>
          </p:txBody>
        </p:sp>
        <p:grpSp>
          <p:nvGrpSpPr>
            <p:cNvPr id="639" name="Google Shape;639;p69"/>
            <p:cNvGrpSpPr/>
            <p:nvPr/>
          </p:nvGrpSpPr>
          <p:grpSpPr>
            <a:xfrm>
              <a:off x="4732925" y="1140987"/>
              <a:ext cx="529800" cy="1002181"/>
              <a:chOff x="4318975" y="1083450"/>
              <a:chExt cx="529800" cy="593428"/>
            </a:xfrm>
          </p:grpSpPr>
          <p:cxnSp>
            <p:nvCxnSpPr>
              <p:cNvPr id="640" name="Google Shape;640;p69"/>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sp>
            <p:nvSpPr>
              <p:cNvPr id="641" name="Google Shape;641;p69"/>
              <p:cNvSpPr/>
              <p:nvPr/>
            </p:nvSpPr>
            <p:spPr>
              <a:xfrm>
                <a:off x="4517129" y="1085578"/>
                <a:ext cx="133500" cy="5913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 name="Google Shape;642;p69"/>
          <p:cNvGrpSpPr/>
          <p:nvPr/>
        </p:nvGrpSpPr>
        <p:grpSpPr>
          <a:xfrm>
            <a:off x="6573336" y="4040425"/>
            <a:ext cx="2301990" cy="367700"/>
            <a:chOff x="3490539" y="967595"/>
            <a:chExt cx="2301990" cy="367700"/>
          </a:xfrm>
        </p:grpSpPr>
        <p:sp>
          <p:nvSpPr>
            <p:cNvPr id="643" name="Google Shape;643;p69"/>
            <p:cNvSpPr txBox="1"/>
            <p:nvPr/>
          </p:nvSpPr>
          <p:spPr>
            <a:xfrm>
              <a:off x="3490539" y="967595"/>
              <a:ext cx="13554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858585"/>
                  </a:solidFill>
                  <a:latin typeface="Roboto"/>
                  <a:ea typeface="Roboto"/>
                  <a:cs typeface="Roboto"/>
                  <a:sym typeface="Roboto"/>
                </a:rPr>
                <a:t>GUI multiplatform</a:t>
              </a:r>
              <a:endParaRPr sz="1100">
                <a:solidFill>
                  <a:srgbClr val="858585"/>
                </a:solidFill>
                <a:latin typeface="Roboto"/>
                <a:ea typeface="Roboto"/>
                <a:cs typeface="Roboto"/>
                <a:sym typeface="Roboto"/>
              </a:endParaRPr>
            </a:p>
          </p:txBody>
        </p:sp>
        <p:sp>
          <p:nvSpPr>
            <p:cNvPr id="644" name="Google Shape;644;p69"/>
            <p:cNvSpPr txBox="1"/>
            <p:nvPr/>
          </p:nvSpPr>
          <p:spPr>
            <a:xfrm>
              <a:off x="5262729" y="988495"/>
              <a:ext cx="529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58585"/>
                  </a:solidFill>
                  <a:latin typeface="Roboto"/>
                  <a:ea typeface="Roboto"/>
                  <a:cs typeface="Roboto"/>
                  <a:sym typeface="Roboto"/>
                </a:rPr>
                <a:t>2021</a:t>
              </a:r>
              <a:endParaRPr sz="900">
                <a:solidFill>
                  <a:srgbClr val="858585"/>
                </a:solidFill>
                <a:latin typeface="Roboto"/>
                <a:ea typeface="Roboto"/>
                <a:cs typeface="Roboto"/>
                <a:sym typeface="Roboto"/>
              </a:endParaRPr>
            </a:p>
          </p:txBody>
        </p:sp>
        <p:cxnSp>
          <p:nvCxnSpPr>
            <p:cNvPr id="645" name="Google Shape;645;p69"/>
            <p:cNvCxnSpPr/>
            <p:nvPr/>
          </p:nvCxnSpPr>
          <p:spPr>
            <a:xfrm rot="10800000">
              <a:off x="4807250" y="1161887"/>
              <a:ext cx="529800" cy="0"/>
            </a:xfrm>
            <a:prstGeom prst="straightConnector1">
              <a:avLst/>
            </a:prstGeom>
            <a:noFill/>
            <a:ln cap="flat" cmpd="sng" w="9525">
              <a:solidFill>
                <a:srgbClr val="C2C2C2"/>
              </a:solidFill>
              <a:prstDash val="solid"/>
              <a:round/>
              <a:headEnd len="sm" w="sm" type="none"/>
              <a:tailEnd len="sm" w="sm" type="none"/>
            </a:ln>
          </p:spPr>
        </p:cxn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70"/>
          <p:cNvPicPr preferRelativeResize="0"/>
          <p:nvPr/>
        </p:nvPicPr>
        <p:blipFill>
          <a:blip r:embed="rId3">
            <a:alphaModFix/>
          </a:blip>
          <a:stretch>
            <a:fillRect/>
          </a:stretch>
        </p:blipFill>
        <p:spPr>
          <a:xfrm>
            <a:off x="287254" y="997975"/>
            <a:ext cx="4106319" cy="2215475"/>
          </a:xfrm>
          <a:prstGeom prst="rect">
            <a:avLst/>
          </a:prstGeom>
          <a:noFill/>
          <a:ln>
            <a:noFill/>
          </a:ln>
        </p:spPr>
      </p:pic>
      <p:sp>
        <p:nvSpPr>
          <p:cNvPr id="651" name="Google Shape;651;p70"/>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652" name="Google Shape;652;p70"/>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GUIs nativas: </a:t>
            </a:r>
            <a:r>
              <a:rPr lang="en" sz="2000"/>
              <a:t>WinForms/WPF, GTK#, Xamarin.mac</a:t>
            </a:r>
            <a:endParaRPr sz="2000"/>
          </a:p>
        </p:txBody>
      </p:sp>
      <p:pic>
        <p:nvPicPr>
          <p:cNvPr id="653" name="Google Shape;653;p70"/>
          <p:cNvPicPr preferRelativeResize="0"/>
          <p:nvPr/>
        </p:nvPicPr>
        <p:blipFill>
          <a:blip r:embed="rId4">
            <a:alphaModFix/>
          </a:blip>
          <a:stretch>
            <a:fillRect/>
          </a:stretch>
        </p:blipFill>
        <p:spPr>
          <a:xfrm>
            <a:off x="1847800" y="2631026"/>
            <a:ext cx="4390550" cy="2405451"/>
          </a:xfrm>
          <a:prstGeom prst="rect">
            <a:avLst/>
          </a:prstGeom>
          <a:noFill/>
          <a:ln>
            <a:noFill/>
          </a:ln>
        </p:spPr>
      </p:pic>
      <p:pic>
        <p:nvPicPr>
          <p:cNvPr id="654" name="Google Shape;654;p70"/>
          <p:cNvPicPr preferRelativeResize="0"/>
          <p:nvPr/>
        </p:nvPicPr>
        <p:blipFill>
          <a:blip r:embed="rId5">
            <a:alphaModFix/>
          </a:blip>
          <a:stretch>
            <a:fillRect/>
          </a:stretch>
        </p:blipFill>
        <p:spPr>
          <a:xfrm>
            <a:off x="4602575" y="1028587"/>
            <a:ext cx="4495249" cy="253971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1"/>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660" name="Google Shape;660;p71"/>
          <p:cNvSpPr txBox="1"/>
          <p:nvPr/>
        </p:nvSpPr>
        <p:spPr>
          <a:xfrm>
            <a:off x="896550" y="1101100"/>
            <a:ext cx="7836600" cy="37572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1000"/>
              </a:spcBef>
              <a:spcAft>
                <a:spcPts val="0"/>
              </a:spcAft>
              <a:buNone/>
            </a:pPr>
            <a:r>
              <a:rPr b="1" lang="en" sz="2000">
                <a:solidFill>
                  <a:schemeClr val="lt1"/>
                </a:solidFill>
                <a:latin typeface="Inter"/>
                <a:ea typeface="Inter"/>
                <a:cs typeface="Inter"/>
                <a:sym typeface="Inter"/>
              </a:rPr>
              <a:t>Desventajas:</a:t>
            </a:r>
            <a:endParaRPr b="1" sz="2000">
              <a:solidFill>
                <a:schemeClr val="lt1"/>
              </a:solidFill>
              <a:latin typeface="Inter"/>
              <a:ea typeface="Inter"/>
              <a:cs typeface="Inter"/>
              <a:sym typeface="Inter"/>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Pensamos que la parte específica de cada plataforma sería pequeña =&gt; no fue así.</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Necesitas un conocimiento fuerte de 3 frameworks =&gt; curva de aprendizaje alta para los nuevos miembros del equipo.</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Código más propenso a fallos.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Hay</a:t>
            </a:r>
            <a:r>
              <a:rPr lang="en" sz="2000">
                <a:solidFill>
                  <a:schemeClr val="lt1"/>
                </a:solidFill>
                <a:latin typeface="Inter"/>
                <a:ea typeface="Inter"/>
                <a:cs typeface="Inter"/>
                <a:sym typeface="Inter"/>
              </a:rPr>
              <a:t> que desarrollar cada GUI en su entorno específico =&gt; cambios de contexto fuertes.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Sigues necesitando Mono =&gt; bugs, problemas de rendimiento (primera versión gc), cambios de versión.</a:t>
            </a:r>
            <a:endParaRPr sz="2000">
              <a:solidFill>
                <a:schemeClr val="lt1"/>
              </a:solidFill>
              <a:latin typeface="Inter"/>
              <a:ea typeface="Inter"/>
              <a:cs typeface="Inter"/>
              <a:sym typeface="Inter"/>
            </a:endParaRPr>
          </a:p>
        </p:txBody>
      </p:sp>
      <p:sp>
        <p:nvSpPr>
          <p:cNvPr id="661" name="Google Shape;661;p71"/>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GUIs nativas: </a:t>
            </a:r>
            <a:r>
              <a:rPr lang="en" sz="2000"/>
              <a:t>WinForms/WPF, GTK#, Xamarin.mac</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2"/>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667" name="Google Shape;667;p72"/>
          <p:cNvSpPr txBox="1"/>
          <p:nvPr/>
        </p:nvSpPr>
        <p:spPr>
          <a:xfrm>
            <a:off x="896550" y="1101100"/>
            <a:ext cx="55476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Creamos una abstracción de cada control gráfico, con una implementación en cada plataforma.</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Las vistas se definían usando estas abstracciones en lugar de controles específicos.</a:t>
            </a:r>
            <a:endParaRPr sz="2000">
              <a:solidFill>
                <a:schemeClr val="lt1"/>
              </a:solidFill>
              <a:latin typeface="Inter"/>
              <a:ea typeface="Inter"/>
              <a:cs typeface="Inter"/>
              <a:sym typeface="Inter"/>
            </a:endParaRPr>
          </a:p>
          <a:p>
            <a:pPr indent="0" lvl="0" marL="0" rtl="0" algn="l">
              <a:lnSpc>
                <a:spcPct val="110000"/>
              </a:lnSpc>
              <a:spcBef>
                <a:spcPts val="1000"/>
              </a:spcBef>
              <a:spcAft>
                <a:spcPts val="0"/>
              </a:spcAft>
              <a:buNone/>
            </a:pPr>
            <a:r>
              <a:rPr b="1" lang="en" sz="2000">
                <a:solidFill>
                  <a:schemeClr val="lt1"/>
                </a:solidFill>
                <a:latin typeface="Inter"/>
                <a:ea typeface="Inter"/>
                <a:cs typeface="Inter"/>
                <a:sym typeface="Inter"/>
              </a:rPr>
              <a:t>Desventajas</a:t>
            </a:r>
            <a:r>
              <a:rPr b="1" lang="en" sz="2000">
                <a:solidFill>
                  <a:schemeClr val="lt1"/>
                </a:solidFill>
                <a:latin typeface="Inter"/>
                <a:ea typeface="Inter"/>
                <a:cs typeface="Inter"/>
                <a:sym typeface="Inter"/>
              </a:rPr>
              <a:t>:</a:t>
            </a:r>
            <a:endParaRPr b="1" sz="2000">
              <a:solidFill>
                <a:schemeClr val="lt1"/>
              </a:solidFill>
              <a:latin typeface="Inter"/>
              <a:ea typeface="Inter"/>
              <a:cs typeface="Inter"/>
              <a:sym typeface="Inter"/>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No se podía utilizar para todas las vistas.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Había que seguir comprobando cada plataforma.</a:t>
            </a:r>
            <a:endParaRPr sz="2000">
              <a:solidFill>
                <a:schemeClr val="lt1"/>
              </a:solidFill>
              <a:latin typeface="Inter"/>
              <a:ea typeface="Inter"/>
              <a:cs typeface="Inter"/>
              <a:sym typeface="Inter"/>
            </a:endParaRPr>
          </a:p>
        </p:txBody>
      </p:sp>
      <p:sp>
        <p:nvSpPr>
          <p:cNvPr id="668" name="Google Shape;668;p72"/>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POC: </a:t>
            </a:r>
            <a:r>
              <a:rPr lang="en" sz="2000"/>
              <a:t>Escribir una vez para todas las plataformas</a:t>
            </a:r>
            <a:endParaRPr sz="2000"/>
          </a:p>
        </p:txBody>
      </p:sp>
      <p:grpSp>
        <p:nvGrpSpPr>
          <p:cNvPr id="669" name="Google Shape;669;p72"/>
          <p:cNvGrpSpPr/>
          <p:nvPr/>
        </p:nvGrpSpPr>
        <p:grpSpPr>
          <a:xfrm>
            <a:off x="6573327" y="1064249"/>
            <a:ext cx="2379502" cy="2785491"/>
            <a:chOff x="3413227" y="1016795"/>
            <a:chExt cx="2379502" cy="1794082"/>
          </a:xfrm>
        </p:grpSpPr>
        <p:grpSp>
          <p:nvGrpSpPr>
            <p:cNvPr id="670" name="Google Shape;670;p72"/>
            <p:cNvGrpSpPr/>
            <p:nvPr/>
          </p:nvGrpSpPr>
          <p:grpSpPr>
            <a:xfrm>
              <a:off x="4732925" y="1140987"/>
              <a:ext cx="529800" cy="1669890"/>
              <a:chOff x="4318975" y="1083450"/>
              <a:chExt cx="529800" cy="988802"/>
            </a:xfrm>
          </p:grpSpPr>
          <p:sp>
            <p:nvSpPr>
              <p:cNvPr id="671" name="Google Shape;671;p72"/>
              <p:cNvSpPr/>
              <p:nvPr/>
            </p:nvSpPr>
            <p:spPr>
              <a:xfrm>
                <a:off x="4517124" y="1083452"/>
                <a:ext cx="133500" cy="9888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 name="Google Shape;672;p72"/>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673" name="Google Shape;673;p72"/>
            <p:cNvSpPr txBox="1"/>
            <p:nvPr/>
          </p:nvSpPr>
          <p:spPr>
            <a:xfrm>
              <a:off x="3413227" y="1016795"/>
              <a:ext cx="13554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840D35"/>
                  </a:solidFill>
                  <a:latin typeface="Roboto"/>
                  <a:ea typeface="Roboto"/>
                  <a:cs typeface="Roboto"/>
                  <a:sym typeface="Roboto"/>
                </a:rPr>
                <a:t>WinForms + Mono</a:t>
              </a:r>
              <a:endParaRPr sz="1100">
                <a:solidFill>
                  <a:srgbClr val="840D35"/>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rgbClr val="840D35"/>
                </a:solidFill>
                <a:latin typeface="Roboto"/>
                <a:ea typeface="Roboto"/>
                <a:cs typeface="Roboto"/>
                <a:sym typeface="Roboto"/>
              </a:endParaRPr>
            </a:p>
          </p:txBody>
        </p:sp>
        <p:sp>
          <p:nvSpPr>
            <p:cNvPr id="674" name="Google Shape;674;p72"/>
            <p:cNvSpPr txBox="1"/>
            <p:nvPr/>
          </p:nvSpPr>
          <p:spPr>
            <a:xfrm>
              <a:off x="5319629" y="1036609"/>
              <a:ext cx="4731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2007</a:t>
              </a:r>
              <a:endParaRPr sz="900">
                <a:solidFill>
                  <a:srgbClr val="840D35"/>
                </a:solidFill>
                <a:latin typeface="Roboto"/>
                <a:ea typeface="Roboto"/>
                <a:cs typeface="Roboto"/>
                <a:sym typeface="Roboto"/>
              </a:endParaRPr>
            </a:p>
          </p:txBody>
        </p:sp>
      </p:grpSp>
      <p:grpSp>
        <p:nvGrpSpPr>
          <p:cNvPr id="675" name="Google Shape;675;p72"/>
          <p:cNvGrpSpPr/>
          <p:nvPr/>
        </p:nvGrpSpPr>
        <p:grpSpPr>
          <a:xfrm>
            <a:off x="6936804" y="2610193"/>
            <a:ext cx="1938527" cy="1624238"/>
            <a:chOff x="3776502" y="1002997"/>
            <a:chExt cx="1938527" cy="1136387"/>
          </a:xfrm>
        </p:grpSpPr>
        <p:sp>
          <p:nvSpPr>
            <p:cNvPr id="676" name="Google Shape;676;p72"/>
            <p:cNvSpPr txBox="1"/>
            <p:nvPr/>
          </p:nvSpPr>
          <p:spPr>
            <a:xfrm>
              <a:off x="3776502" y="1002997"/>
              <a:ext cx="13554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840D35"/>
                  </a:solidFill>
                  <a:latin typeface="Roboto"/>
                  <a:ea typeface="Roboto"/>
                  <a:cs typeface="Roboto"/>
                  <a:sym typeface="Roboto"/>
                </a:rPr>
                <a:t>GUIs nativas</a:t>
              </a:r>
              <a:endParaRPr sz="1100">
                <a:solidFill>
                  <a:srgbClr val="840D35"/>
                </a:solidFill>
                <a:latin typeface="Roboto"/>
                <a:ea typeface="Roboto"/>
                <a:cs typeface="Roboto"/>
                <a:sym typeface="Roboto"/>
              </a:endParaRPr>
            </a:p>
          </p:txBody>
        </p:sp>
        <p:sp>
          <p:nvSpPr>
            <p:cNvPr id="677" name="Google Shape;677;p72"/>
            <p:cNvSpPr txBox="1"/>
            <p:nvPr/>
          </p:nvSpPr>
          <p:spPr>
            <a:xfrm>
              <a:off x="5185229" y="1016387"/>
              <a:ext cx="529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2013</a:t>
              </a:r>
              <a:endParaRPr sz="900">
                <a:solidFill>
                  <a:srgbClr val="840D35"/>
                </a:solidFill>
                <a:latin typeface="Roboto"/>
                <a:ea typeface="Roboto"/>
                <a:cs typeface="Roboto"/>
                <a:sym typeface="Roboto"/>
              </a:endParaRPr>
            </a:p>
          </p:txBody>
        </p:sp>
        <p:sp>
          <p:nvSpPr>
            <p:cNvPr id="678" name="Google Shape;678;p72"/>
            <p:cNvSpPr/>
            <p:nvPr/>
          </p:nvSpPr>
          <p:spPr>
            <a:xfrm>
              <a:off x="4931073" y="1873884"/>
              <a:ext cx="133500" cy="2655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72"/>
          <p:cNvGrpSpPr/>
          <p:nvPr/>
        </p:nvGrpSpPr>
        <p:grpSpPr>
          <a:xfrm>
            <a:off x="6573336" y="4040425"/>
            <a:ext cx="2301990" cy="367700"/>
            <a:chOff x="3490539" y="967595"/>
            <a:chExt cx="2301990" cy="367700"/>
          </a:xfrm>
        </p:grpSpPr>
        <p:sp>
          <p:nvSpPr>
            <p:cNvPr id="680" name="Google Shape;680;p72"/>
            <p:cNvSpPr txBox="1"/>
            <p:nvPr/>
          </p:nvSpPr>
          <p:spPr>
            <a:xfrm>
              <a:off x="3490539" y="967595"/>
              <a:ext cx="13554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858585"/>
                  </a:solidFill>
                  <a:latin typeface="Roboto"/>
                  <a:ea typeface="Roboto"/>
                  <a:cs typeface="Roboto"/>
                  <a:sym typeface="Roboto"/>
                </a:rPr>
                <a:t>GUI multiplatform</a:t>
              </a:r>
              <a:endParaRPr sz="1100">
                <a:solidFill>
                  <a:srgbClr val="858585"/>
                </a:solidFill>
                <a:latin typeface="Roboto"/>
                <a:ea typeface="Roboto"/>
                <a:cs typeface="Roboto"/>
                <a:sym typeface="Roboto"/>
              </a:endParaRPr>
            </a:p>
          </p:txBody>
        </p:sp>
        <p:sp>
          <p:nvSpPr>
            <p:cNvPr id="681" name="Google Shape;681;p72"/>
            <p:cNvSpPr txBox="1"/>
            <p:nvPr/>
          </p:nvSpPr>
          <p:spPr>
            <a:xfrm>
              <a:off x="5262729" y="988495"/>
              <a:ext cx="529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58585"/>
                  </a:solidFill>
                  <a:latin typeface="Roboto"/>
                  <a:ea typeface="Roboto"/>
                  <a:cs typeface="Roboto"/>
                  <a:sym typeface="Roboto"/>
                </a:rPr>
                <a:t>2021</a:t>
              </a:r>
              <a:endParaRPr sz="900">
                <a:solidFill>
                  <a:srgbClr val="858585"/>
                </a:solidFill>
                <a:latin typeface="Roboto"/>
                <a:ea typeface="Roboto"/>
                <a:cs typeface="Roboto"/>
                <a:sym typeface="Roboto"/>
              </a:endParaRPr>
            </a:p>
          </p:txBody>
        </p:sp>
        <p:cxnSp>
          <p:nvCxnSpPr>
            <p:cNvPr id="682" name="Google Shape;682;p72"/>
            <p:cNvCxnSpPr/>
            <p:nvPr/>
          </p:nvCxnSpPr>
          <p:spPr>
            <a:xfrm rot="10800000">
              <a:off x="4807250" y="1161887"/>
              <a:ext cx="529800" cy="0"/>
            </a:xfrm>
            <a:prstGeom prst="straightConnector1">
              <a:avLst/>
            </a:prstGeom>
            <a:noFill/>
            <a:ln cap="flat" cmpd="sng" w="9525">
              <a:solidFill>
                <a:srgbClr val="C2C2C2"/>
              </a:solidFill>
              <a:prstDash val="solid"/>
              <a:round/>
              <a:headEnd len="sm" w="sm" type="none"/>
              <a:tailEnd len="sm" w="sm" type="none"/>
            </a:ln>
          </p:spPr>
        </p:cxnSp>
      </p:grpSp>
      <p:cxnSp>
        <p:nvCxnSpPr>
          <p:cNvPr id="683" name="Google Shape;683;p72"/>
          <p:cNvCxnSpPr/>
          <p:nvPr/>
        </p:nvCxnSpPr>
        <p:spPr>
          <a:xfrm rot="10800000">
            <a:off x="7880026" y="3849619"/>
            <a:ext cx="529800" cy="0"/>
          </a:xfrm>
          <a:prstGeom prst="straightConnector1">
            <a:avLst/>
          </a:prstGeom>
          <a:noFill/>
          <a:ln cap="flat" cmpd="sng" w="9525">
            <a:solidFill>
              <a:srgbClr val="840D35"/>
            </a:solidFill>
            <a:prstDash val="solid"/>
            <a:round/>
            <a:headEnd len="sm" w="sm" type="none"/>
            <a:tailEnd len="sm" w="sm" type="none"/>
          </a:ln>
        </p:spPr>
      </p:cxnSp>
      <p:sp>
        <p:nvSpPr>
          <p:cNvPr id="684" name="Google Shape;684;p72"/>
          <p:cNvSpPr txBox="1"/>
          <p:nvPr/>
        </p:nvSpPr>
        <p:spPr>
          <a:xfrm>
            <a:off x="7398425" y="3676575"/>
            <a:ext cx="577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840D35"/>
                </a:solidFill>
                <a:latin typeface="Roboto"/>
                <a:ea typeface="Roboto"/>
                <a:cs typeface="Roboto"/>
                <a:sym typeface="Roboto"/>
              </a:rPr>
              <a:t>POC</a:t>
            </a:r>
            <a:endParaRPr b="1" sz="1100">
              <a:solidFill>
                <a:srgbClr val="840D35"/>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rgbClr val="840D35"/>
              </a:solidFill>
              <a:latin typeface="Roboto"/>
              <a:ea typeface="Roboto"/>
              <a:cs typeface="Roboto"/>
              <a:sym typeface="Roboto"/>
            </a:endParaRPr>
          </a:p>
        </p:txBody>
      </p:sp>
      <p:sp>
        <p:nvSpPr>
          <p:cNvPr id="685" name="Google Shape;685;p72"/>
          <p:cNvSpPr txBox="1"/>
          <p:nvPr/>
        </p:nvSpPr>
        <p:spPr>
          <a:xfrm>
            <a:off x="8402229" y="3676586"/>
            <a:ext cx="473100" cy="538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900">
                <a:solidFill>
                  <a:srgbClr val="840D35"/>
                </a:solidFill>
                <a:latin typeface="Roboto"/>
                <a:ea typeface="Roboto"/>
                <a:cs typeface="Roboto"/>
                <a:sym typeface="Roboto"/>
              </a:rPr>
              <a:t>2019</a:t>
            </a:r>
            <a:endParaRPr b="1" sz="900">
              <a:solidFill>
                <a:srgbClr val="840D35"/>
              </a:solidFill>
              <a:latin typeface="Roboto"/>
              <a:ea typeface="Roboto"/>
              <a:cs typeface="Roboto"/>
              <a:sym typeface="Roboto"/>
            </a:endParaRPr>
          </a:p>
        </p:txBody>
      </p:sp>
      <p:cxnSp>
        <p:nvCxnSpPr>
          <p:cNvPr id="686" name="Google Shape;686;p72"/>
          <p:cNvCxnSpPr/>
          <p:nvPr/>
        </p:nvCxnSpPr>
        <p:spPr>
          <a:xfrm rot="10800000">
            <a:off x="7892526" y="2808107"/>
            <a:ext cx="529800" cy="0"/>
          </a:xfrm>
          <a:prstGeom prst="straightConnector1">
            <a:avLst/>
          </a:prstGeom>
          <a:noFill/>
          <a:ln cap="flat" cmpd="sng" w="9525">
            <a:solidFill>
              <a:srgbClr val="840D35"/>
            </a:solidFill>
            <a:prstDash val="solid"/>
            <a:round/>
            <a:headEnd len="sm" w="sm" type="none"/>
            <a:tailEnd len="sm" w="sm"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3"/>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692" name="Google Shape;692;p73"/>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0" lvl="0" marL="457200" rtl="0" algn="l">
              <a:lnSpc>
                <a:spcPct val="110000"/>
              </a:lnSpc>
              <a:spcBef>
                <a:spcPts val="1000"/>
              </a:spcBef>
              <a:spcAft>
                <a:spcPts val="0"/>
              </a:spcAft>
              <a:buNone/>
            </a:pPr>
            <a:r>
              <a:t/>
            </a:r>
            <a:endParaRPr sz="2000">
              <a:solidFill>
                <a:schemeClr val="lt1"/>
              </a:solidFill>
              <a:latin typeface="Inter"/>
              <a:ea typeface="Inter"/>
              <a:cs typeface="Inter"/>
              <a:sym typeface="Inter"/>
            </a:endParaRPr>
          </a:p>
        </p:txBody>
      </p:sp>
      <p:sp>
        <p:nvSpPr>
          <p:cNvPr id="693" name="Google Shape;693;p73"/>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POC: </a:t>
            </a:r>
            <a:r>
              <a:rPr lang="en" sz="2000"/>
              <a:t>Escribir una vez para todas las plataformas</a:t>
            </a:r>
            <a:endParaRPr sz="2000"/>
          </a:p>
        </p:txBody>
      </p:sp>
      <p:pic>
        <p:nvPicPr>
          <p:cNvPr id="694" name="Google Shape;694;p73"/>
          <p:cNvPicPr preferRelativeResize="0"/>
          <p:nvPr/>
        </p:nvPicPr>
        <p:blipFill>
          <a:blip r:embed="rId3">
            <a:alphaModFix/>
          </a:blip>
          <a:stretch>
            <a:fillRect/>
          </a:stretch>
        </p:blipFill>
        <p:spPr>
          <a:xfrm>
            <a:off x="5998450" y="1059138"/>
            <a:ext cx="2481275" cy="3384451"/>
          </a:xfrm>
          <a:prstGeom prst="rect">
            <a:avLst/>
          </a:prstGeom>
          <a:noFill/>
          <a:ln>
            <a:noFill/>
          </a:ln>
        </p:spPr>
      </p:pic>
      <p:pic>
        <p:nvPicPr>
          <p:cNvPr id="695" name="Google Shape;695;p73"/>
          <p:cNvPicPr preferRelativeResize="0"/>
          <p:nvPr/>
        </p:nvPicPr>
        <p:blipFill>
          <a:blip r:embed="rId4">
            <a:alphaModFix/>
          </a:blip>
          <a:stretch>
            <a:fillRect/>
          </a:stretch>
        </p:blipFill>
        <p:spPr>
          <a:xfrm>
            <a:off x="3339537" y="1054025"/>
            <a:ext cx="2266922" cy="3394674"/>
          </a:xfrm>
          <a:prstGeom prst="rect">
            <a:avLst/>
          </a:prstGeom>
          <a:noFill/>
          <a:ln>
            <a:noFill/>
          </a:ln>
        </p:spPr>
      </p:pic>
      <p:pic>
        <p:nvPicPr>
          <p:cNvPr id="696" name="Google Shape;696;p73"/>
          <p:cNvPicPr preferRelativeResize="0"/>
          <p:nvPr/>
        </p:nvPicPr>
        <p:blipFill>
          <a:blip r:embed="rId5">
            <a:alphaModFix/>
          </a:blip>
          <a:stretch>
            <a:fillRect/>
          </a:stretch>
        </p:blipFill>
        <p:spPr>
          <a:xfrm>
            <a:off x="591155" y="1054013"/>
            <a:ext cx="2356391" cy="3394699"/>
          </a:xfrm>
          <a:prstGeom prst="rect">
            <a:avLst/>
          </a:prstGeom>
          <a:noFill/>
          <a:ln>
            <a:noFill/>
          </a:ln>
        </p:spPr>
      </p:pic>
      <p:sp>
        <p:nvSpPr>
          <p:cNvPr id="697" name="Google Shape;697;p73"/>
          <p:cNvSpPr txBox="1"/>
          <p:nvPr/>
        </p:nvSpPr>
        <p:spPr>
          <a:xfrm>
            <a:off x="1822250" y="963395"/>
            <a:ext cx="1574400" cy="43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latin typeface="Inter"/>
                <a:ea typeface="Inter"/>
                <a:cs typeface="Inter"/>
                <a:sym typeface="Inter"/>
              </a:rPr>
              <a:t>WinForms</a:t>
            </a:r>
            <a:endParaRPr b="1" sz="1600">
              <a:solidFill>
                <a:srgbClr val="CC0000"/>
              </a:solidFill>
              <a:latin typeface="Inter"/>
              <a:ea typeface="Inter"/>
              <a:cs typeface="Inter"/>
              <a:sym typeface="Inter"/>
            </a:endParaRPr>
          </a:p>
        </p:txBody>
      </p:sp>
      <p:sp>
        <p:nvSpPr>
          <p:cNvPr id="698" name="Google Shape;698;p73"/>
          <p:cNvSpPr txBox="1"/>
          <p:nvPr/>
        </p:nvSpPr>
        <p:spPr>
          <a:xfrm>
            <a:off x="4146175" y="963400"/>
            <a:ext cx="1722600" cy="43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latin typeface="Inter"/>
                <a:ea typeface="Inter"/>
                <a:cs typeface="Inter"/>
                <a:sym typeface="Inter"/>
              </a:rPr>
              <a:t>Xamarin.Mac</a:t>
            </a:r>
            <a:endParaRPr b="1" sz="1600">
              <a:solidFill>
                <a:srgbClr val="CC0000"/>
              </a:solidFill>
              <a:latin typeface="Inter"/>
              <a:ea typeface="Inter"/>
              <a:cs typeface="Inter"/>
              <a:sym typeface="Inter"/>
            </a:endParaRPr>
          </a:p>
        </p:txBody>
      </p:sp>
      <p:sp>
        <p:nvSpPr>
          <p:cNvPr id="699" name="Google Shape;699;p73"/>
          <p:cNvSpPr txBox="1"/>
          <p:nvPr/>
        </p:nvSpPr>
        <p:spPr>
          <a:xfrm>
            <a:off x="7761325" y="963400"/>
            <a:ext cx="1010700" cy="43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latin typeface="Inter"/>
                <a:ea typeface="Inter"/>
                <a:cs typeface="Inter"/>
                <a:sym typeface="Inter"/>
              </a:rPr>
              <a:t>GTK#</a:t>
            </a:r>
            <a:endParaRPr b="1" sz="1600">
              <a:solidFill>
                <a:srgbClr val="CC0000"/>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4"/>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05" name="Google Shape;705;p74"/>
          <p:cNvSpPr txBox="1"/>
          <p:nvPr/>
        </p:nvSpPr>
        <p:spPr>
          <a:xfrm>
            <a:off x="896550" y="1101100"/>
            <a:ext cx="51099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Finalmente decidimos tener una GUI multiplataforma =&gt;</a:t>
            </a:r>
            <a:r>
              <a:rPr i="1" lang="en" sz="2000">
                <a:solidFill>
                  <a:schemeClr val="lt1"/>
                </a:solidFill>
                <a:latin typeface="Inter"/>
                <a:ea typeface="Inter"/>
                <a:cs typeface="Inter"/>
                <a:sym typeface="Inter"/>
              </a:rPr>
              <a:t>single codebase</a:t>
            </a:r>
            <a:r>
              <a:rPr lang="en" sz="2000">
                <a:solidFill>
                  <a:schemeClr val="lt1"/>
                </a:solidFill>
                <a:latin typeface="Inter"/>
                <a:ea typeface="Inter"/>
                <a:cs typeface="Inter"/>
                <a:sym typeface="Inter"/>
              </a:rPr>
              <a:t>.</a:t>
            </a:r>
            <a:endParaRPr b="1" i="1"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Usamos </a:t>
            </a:r>
            <a:r>
              <a:rPr b="1" lang="en" sz="2000">
                <a:solidFill>
                  <a:schemeClr val="lt1"/>
                </a:solidFill>
                <a:latin typeface="Inter"/>
                <a:ea typeface="Inter"/>
                <a:cs typeface="Inter"/>
                <a:sym typeface="Inter"/>
              </a:rPr>
              <a:t>.NET Core</a:t>
            </a:r>
            <a:r>
              <a:rPr lang="en" sz="2000">
                <a:solidFill>
                  <a:schemeClr val="lt1"/>
                </a:solidFill>
                <a:latin typeface="Inter"/>
                <a:ea typeface="Inter"/>
                <a:cs typeface="Inter"/>
                <a:sym typeface="Inter"/>
              </a:rPr>
              <a:t> + </a:t>
            </a:r>
            <a:r>
              <a:rPr b="1" lang="en" sz="2000">
                <a:solidFill>
                  <a:schemeClr val="lt1"/>
                </a:solidFill>
                <a:latin typeface="Inter"/>
                <a:ea typeface="Inter"/>
                <a:cs typeface="Inter"/>
                <a:sym typeface="Inter"/>
              </a:rPr>
              <a:t>Avalonia UI</a:t>
            </a:r>
            <a:r>
              <a:rPr lang="en" sz="2000">
                <a:solidFill>
                  <a:schemeClr val="lt1"/>
                </a:solidFill>
                <a:latin typeface="Inter"/>
                <a:ea typeface="Inter"/>
                <a:cs typeface="Inter"/>
                <a:sym typeface="Inter"/>
              </a:rPr>
              <a:t> framework.</a:t>
            </a:r>
            <a:endParaRPr sz="2000">
              <a:solidFill>
                <a:schemeClr val="lt1"/>
              </a:solidFill>
              <a:latin typeface="Inter"/>
              <a:ea typeface="Inter"/>
              <a:cs typeface="Inter"/>
              <a:sym typeface="Inter"/>
            </a:endParaRPr>
          </a:p>
          <a:p>
            <a:pPr indent="0" lvl="0" marL="457200" rtl="0" algn="l">
              <a:lnSpc>
                <a:spcPct val="110000"/>
              </a:lnSpc>
              <a:spcBef>
                <a:spcPts val="1000"/>
              </a:spcBef>
              <a:spcAft>
                <a:spcPts val="0"/>
              </a:spcAft>
              <a:buNone/>
            </a:pPr>
            <a:r>
              <a:t/>
            </a:r>
            <a:endParaRPr sz="2000">
              <a:solidFill>
                <a:schemeClr val="lt1"/>
              </a:solidFill>
              <a:latin typeface="Inter"/>
              <a:ea typeface="Inter"/>
              <a:cs typeface="Inter"/>
              <a:sym typeface="Inter"/>
            </a:endParaRPr>
          </a:p>
          <a:p>
            <a:pPr indent="0" lvl="0" marL="0" rtl="0" algn="l">
              <a:lnSpc>
                <a:spcPct val="110000"/>
              </a:lnSpc>
              <a:spcBef>
                <a:spcPts val="1000"/>
              </a:spcBef>
              <a:spcAft>
                <a:spcPts val="0"/>
              </a:spcAft>
              <a:buNone/>
            </a:pPr>
            <a:r>
              <a:t/>
            </a:r>
            <a:endParaRPr b="1" sz="2300">
              <a:solidFill>
                <a:schemeClr val="lt1"/>
              </a:solidFill>
              <a:latin typeface="Inter"/>
              <a:ea typeface="Inter"/>
              <a:cs typeface="Inter"/>
              <a:sym typeface="Inter"/>
            </a:endParaRPr>
          </a:p>
          <a:p>
            <a:pPr indent="0" lvl="0" marL="457200" rtl="0" algn="l">
              <a:lnSpc>
                <a:spcPct val="110000"/>
              </a:lnSpc>
              <a:spcBef>
                <a:spcPts val="1000"/>
              </a:spcBef>
              <a:spcAft>
                <a:spcPts val="0"/>
              </a:spcAft>
              <a:buNone/>
            </a:pPr>
            <a:r>
              <a:t/>
            </a:r>
            <a:endParaRPr sz="2000">
              <a:solidFill>
                <a:schemeClr val="lt1"/>
              </a:solidFill>
              <a:latin typeface="Inter"/>
              <a:ea typeface="Inter"/>
              <a:cs typeface="Inter"/>
              <a:sym typeface="Inter"/>
            </a:endParaRPr>
          </a:p>
          <a:p>
            <a:pPr indent="0" lvl="0" marL="0" rtl="0" algn="l">
              <a:lnSpc>
                <a:spcPct val="110000"/>
              </a:lnSpc>
              <a:spcBef>
                <a:spcPts val="1000"/>
              </a:spcBef>
              <a:spcAft>
                <a:spcPts val="0"/>
              </a:spcAft>
              <a:buNone/>
            </a:pPr>
            <a:r>
              <a:t/>
            </a:r>
            <a:endParaRPr sz="2000">
              <a:solidFill>
                <a:schemeClr val="lt1"/>
              </a:solidFill>
              <a:latin typeface="Inter"/>
              <a:ea typeface="Inter"/>
              <a:cs typeface="Inter"/>
              <a:sym typeface="Inter"/>
            </a:endParaRPr>
          </a:p>
        </p:txBody>
      </p:sp>
      <p:sp>
        <p:nvSpPr>
          <p:cNvPr id="706" name="Google Shape;706;p74"/>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GUI multiplataforma - Avalonia UI</a:t>
            </a:r>
            <a:endParaRPr sz="3000"/>
          </a:p>
        </p:txBody>
      </p:sp>
      <p:grpSp>
        <p:nvGrpSpPr>
          <p:cNvPr id="707" name="Google Shape;707;p74"/>
          <p:cNvGrpSpPr/>
          <p:nvPr/>
        </p:nvGrpSpPr>
        <p:grpSpPr>
          <a:xfrm>
            <a:off x="6573327" y="1064249"/>
            <a:ext cx="2379502" cy="1743240"/>
            <a:chOff x="3413227" y="1016795"/>
            <a:chExt cx="2379502" cy="1122788"/>
          </a:xfrm>
        </p:grpSpPr>
        <p:grpSp>
          <p:nvGrpSpPr>
            <p:cNvPr id="708" name="Google Shape;708;p74"/>
            <p:cNvGrpSpPr/>
            <p:nvPr/>
          </p:nvGrpSpPr>
          <p:grpSpPr>
            <a:xfrm>
              <a:off x="4732925" y="1140987"/>
              <a:ext cx="529800" cy="998596"/>
              <a:chOff x="4318975" y="1083450"/>
              <a:chExt cx="529800" cy="591305"/>
            </a:xfrm>
          </p:grpSpPr>
          <p:sp>
            <p:nvSpPr>
              <p:cNvPr id="709" name="Google Shape;709;p74"/>
              <p:cNvSpPr/>
              <p:nvPr/>
            </p:nvSpPr>
            <p:spPr>
              <a:xfrm>
                <a:off x="4517129" y="1083455"/>
                <a:ext cx="133500" cy="5913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 name="Google Shape;710;p7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711" name="Google Shape;711;p74"/>
            <p:cNvSpPr txBox="1"/>
            <p:nvPr/>
          </p:nvSpPr>
          <p:spPr>
            <a:xfrm>
              <a:off x="3413227" y="1016795"/>
              <a:ext cx="13554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840D35"/>
                  </a:solidFill>
                  <a:latin typeface="Roboto"/>
                  <a:ea typeface="Roboto"/>
                  <a:cs typeface="Roboto"/>
                  <a:sym typeface="Roboto"/>
                </a:rPr>
                <a:t>WinForms + Mono</a:t>
              </a:r>
              <a:endParaRPr sz="1100">
                <a:solidFill>
                  <a:srgbClr val="840D35"/>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rgbClr val="840D35"/>
                </a:solidFill>
                <a:latin typeface="Roboto"/>
                <a:ea typeface="Roboto"/>
                <a:cs typeface="Roboto"/>
                <a:sym typeface="Roboto"/>
              </a:endParaRPr>
            </a:p>
          </p:txBody>
        </p:sp>
        <p:sp>
          <p:nvSpPr>
            <p:cNvPr id="712" name="Google Shape;712;p74"/>
            <p:cNvSpPr txBox="1"/>
            <p:nvPr/>
          </p:nvSpPr>
          <p:spPr>
            <a:xfrm>
              <a:off x="5319629" y="1036609"/>
              <a:ext cx="4731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2007</a:t>
              </a:r>
              <a:endParaRPr sz="900">
                <a:solidFill>
                  <a:srgbClr val="840D35"/>
                </a:solidFill>
                <a:latin typeface="Roboto"/>
                <a:ea typeface="Roboto"/>
                <a:cs typeface="Roboto"/>
                <a:sym typeface="Roboto"/>
              </a:endParaRPr>
            </a:p>
          </p:txBody>
        </p:sp>
      </p:grpSp>
      <p:grpSp>
        <p:nvGrpSpPr>
          <p:cNvPr id="713" name="Google Shape;713;p74"/>
          <p:cNvGrpSpPr/>
          <p:nvPr/>
        </p:nvGrpSpPr>
        <p:grpSpPr>
          <a:xfrm>
            <a:off x="6936804" y="2610193"/>
            <a:ext cx="1938527" cy="1629647"/>
            <a:chOff x="3776502" y="1002997"/>
            <a:chExt cx="1938527" cy="1140171"/>
          </a:xfrm>
        </p:grpSpPr>
        <p:sp>
          <p:nvSpPr>
            <p:cNvPr id="714" name="Google Shape;714;p74"/>
            <p:cNvSpPr txBox="1"/>
            <p:nvPr/>
          </p:nvSpPr>
          <p:spPr>
            <a:xfrm>
              <a:off x="3776502" y="1002997"/>
              <a:ext cx="13554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840D35"/>
                  </a:solidFill>
                  <a:latin typeface="Roboto"/>
                  <a:ea typeface="Roboto"/>
                  <a:cs typeface="Roboto"/>
                  <a:sym typeface="Roboto"/>
                </a:rPr>
                <a:t>GUIs nativas</a:t>
              </a:r>
              <a:endParaRPr sz="1100">
                <a:solidFill>
                  <a:srgbClr val="840D35"/>
                </a:solidFill>
                <a:latin typeface="Roboto"/>
                <a:ea typeface="Roboto"/>
                <a:cs typeface="Roboto"/>
                <a:sym typeface="Roboto"/>
              </a:endParaRPr>
            </a:p>
          </p:txBody>
        </p:sp>
        <p:sp>
          <p:nvSpPr>
            <p:cNvPr id="715" name="Google Shape;715;p74"/>
            <p:cNvSpPr txBox="1"/>
            <p:nvPr/>
          </p:nvSpPr>
          <p:spPr>
            <a:xfrm>
              <a:off x="5185229" y="1016387"/>
              <a:ext cx="529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900">
                  <a:solidFill>
                    <a:srgbClr val="840D35"/>
                  </a:solidFill>
                  <a:latin typeface="Roboto"/>
                  <a:ea typeface="Roboto"/>
                  <a:cs typeface="Roboto"/>
                  <a:sym typeface="Roboto"/>
                </a:rPr>
                <a:t>2013</a:t>
              </a:r>
              <a:endParaRPr b="1" sz="900">
                <a:solidFill>
                  <a:srgbClr val="840D35"/>
                </a:solidFill>
                <a:latin typeface="Roboto"/>
                <a:ea typeface="Roboto"/>
                <a:cs typeface="Roboto"/>
                <a:sym typeface="Roboto"/>
              </a:endParaRPr>
            </a:p>
          </p:txBody>
        </p:sp>
        <p:grpSp>
          <p:nvGrpSpPr>
            <p:cNvPr id="716" name="Google Shape;716;p74"/>
            <p:cNvGrpSpPr/>
            <p:nvPr/>
          </p:nvGrpSpPr>
          <p:grpSpPr>
            <a:xfrm>
              <a:off x="4732925" y="1140987"/>
              <a:ext cx="529800" cy="1002181"/>
              <a:chOff x="4318975" y="1083450"/>
              <a:chExt cx="529800" cy="593428"/>
            </a:xfrm>
          </p:grpSpPr>
          <p:cxnSp>
            <p:nvCxnSpPr>
              <p:cNvPr id="717" name="Google Shape;717;p7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sp>
            <p:nvSpPr>
              <p:cNvPr id="718" name="Google Shape;718;p74"/>
              <p:cNvSpPr/>
              <p:nvPr/>
            </p:nvSpPr>
            <p:spPr>
              <a:xfrm>
                <a:off x="4517129" y="1085578"/>
                <a:ext cx="133500" cy="5913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9" name="Google Shape;719;p74"/>
          <p:cNvGrpSpPr/>
          <p:nvPr/>
        </p:nvGrpSpPr>
        <p:grpSpPr>
          <a:xfrm>
            <a:off x="6573336" y="4040425"/>
            <a:ext cx="2301990" cy="367700"/>
            <a:chOff x="3490539" y="967595"/>
            <a:chExt cx="2301990" cy="367700"/>
          </a:xfrm>
        </p:grpSpPr>
        <p:sp>
          <p:nvSpPr>
            <p:cNvPr id="720" name="Google Shape;720;p74"/>
            <p:cNvSpPr txBox="1"/>
            <p:nvPr/>
          </p:nvSpPr>
          <p:spPr>
            <a:xfrm>
              <a:off x="3490539" y="967595"/>
              <a:ext cx="13554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GUI multiplatform</a:t>
              </a:r>
              <a:endParaRPr b="1" sz="1100">
                <a:solidFill>
                  <a:srgbClr val="840D35"/>
                </a:solidFill>
                <a:latin typeface="Roboto"/>
                <a:ea typeface="Roboto"/>
                <a:cs typeface="Roboto"/>
                <a:sym typeface="Roboto"/>
              </a:endParaRPr>
            </a:p>
          </p:txBody>
        </p:sp>
        <p:sp>
          <p:nvSpPr>
            <p:cNvPr id="721" name="Google Shape;721;p74"/>
            <p:cNvSpPr txBox="1"/>
            <p:nvPr/>
          </p:nvSpPr>
          <p:spPr>
            <a:xfrm>
              <a:off x="5262729" y="988495"/>
              <a:ext cx="529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900">
                  <a:solidFill>
                    <a:srgbClr val="840D35"/>
                  </a:solidFill>
                  <a:latin typeface="Roboto"/>
                  <a:ea typeface="Roboto"/>
                  <a:cs typeface="Roboto"/>
                  <a:sym typeface="Roboto"/>
                </a:rPr>
                <a:t>2021</a:t>
              </a:r>
              <a:endParaRPr b="1" sz="900">
                <a:solidFill>
                  <a:srgbClr val="840D35"/>
                </a:solidFill>
                <a:latin typeface="Roboto"/>
                <a:ea typeface="Roboto"/>
                <a:cs typeface="Roboto"/>
                <a:sym typeface="Roboto"/>
              </a:endParaRPr>
            </a:p>
          </p:txBody>
        </p:sp>
        <p:cxnSp>
          <p:nvCxnSpPr>
            <p:cNvPr id="722" name="Google Shape;722;p74"/>
            <p:cNvCxnSpPr/>
            <p:nvPr/>
          </p:nvCxnSpPr>
          <p:spPr>
            <a:xfrm rot="10800000">
              <a:off x="4807250" y="1161887"/>
              <a:ext cx="529800" cy="0"/>
            </a:xfrm>
            <a:prstGeom prst="straightConnector1">
              <a:avLst/>
            </a:prstGeom>
            <a:noFill/>
            <a:ln cap="flat" cmpd="sng" w="9525">
              <a:solidFill>
                <a:srgbClr val="840D35"/>
              </a:solidFill>
              <a:prstDash val="solid"/>
              <a:round/>
              <a:headEnd len="sm" w="sm" type="none"/>
              <a:tailEnd len="sm" w="sm" type="none"/>
            </a:ln>
          </p:spPr>
        </p:cxnSp>
      </p:grpSp>
      <p:pic>
        <p:nvPicPr>
          <p:cNvPr id="723" name="Google Shape;723;p74"/>
          <p:cNvPicPr preferRelativeResize="0"/>
          <p:nvPr/>
        </p:nvPicPr>
        <p:blipFill>
          <a:blip r:embed="rId3">
            <a:alphaModFix/>
          </a:blip>
          <a:stretch>
            <a:fillRect/>
          </a:stretch>
        </p:blipFill>
        <p:spPr>
          <a:xfrm>
            <a:off x="3766050" y="3075050"/>
            <a:ext cx="1796561" cy="1239775"/>
          </a:xfrm>
          <a:prstGeom prst="rect">
            <a:avLst/>
          </a:prstGeom>
          <a:noFill/>
          <a:ln>
            <a:noFill/>
          </a:ln>
        </p:spPr>
      </p:pic>
      <p:pic>
        <p:nvPicPr>
          <p:cNvPr id="724" name="Google Shape;724;p74"/>
          <p:cNvPicPr preferRelativeResize="0"/>
          <p:nvPr/>
        </p:nvPicPr>
        <p:blipFill>
          <a:blip r:embed="rId4">
            <a:alphaModFix/>
          </a:blip>
          <a:stretch>
            <a:fillRect/>
          </a:stretch>
        </p:blipFill>
        <p:spPr>
          <a:xfrm>
            <a:off x="931350" y="3075050"/>
            <a:ext cx="2160313" cy="123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30"/>
          <p:cNvSpPr txBox="1"/>
          <p:nvPr>
            <p:ph type="title"/>
          </p:nvPr>
        </p:nvSpPr>
        <p:spPr>
          <a:xfrm>
            <a:off x="430013" y="341100"/>
            <a:ext cx="5489400" cy="4461300"/>
          </a:xfrm>
          <a:prstGeom prst="rect">
            <a:avLst/>
          </a:prstGeom>
        </p:spPr>
        <p:txBody>
          <a:bodyPr anchorCtr="0" anchor="ctr" bIns="457200" lIns="0" spcFirstLastPara="1" rIns="0" wrap="square" tIns="0">
            <a:normAutofit/>
          </a:bodyPr>
          <a:lstStyle/>
          <a:p>
            <a:pPr indent="0" lvl="0" marL="0" rtl="0" algn="l">
              <a:spcBef>
                <a:spcPts val="0"/>
              </a:spcBef>
              <a:spcAft>
                <a:spcPts val="0"/>
              </a:spcAft>
              <a:buNone/>
            </a:pPr>
            <a:r>
              <a:rPr lang="en" sz="3500"/>
              <a:t>Quiénes somos y qué productos hacemos</a:t>
            </a:r>
            <a:endParaRPr sz="3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5"/>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30" name="Google Shape;730;p75"/>
          <p:cNvSpPr txBox="1"/>
          <p:nvPr/>
        </p:nvSpPr>
        <p:spPr>
          <a:xfrm>
            <a:off x="896550" y="1101100"/>
            <a:ext cx="7779300" cy="3757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0000"/>
              </a:lnSpc>
              <a:spcBef>
                <a:spcPts val="1000"/>
              </a:spcBef>
              <a:spcAft>
                <a:spcPts val="0"/>
              </a:spcAft>
              <a:buNone/>
            </a:pPr>
            <a:r>
              <a:rPr lang="en" sz="2000">
                <a:solidFill>
                  <a:schemeClr val="lt1"/>
                </a:solidFill>
                <a:latin typeface="Inter"/>
                <a:ea typeface="Inter"/>
                <a:cs typeface="Inter"/>
                <a:sym typeface="Inter"/>
              </a:rPr>
              <a:t>Evaluamos distintas </a:t>
            </a:r>
            <a:r>
              <a:rPr b="1" lang="en" sz="2000">
                <a:solidFill>
                  <a:schemeClr val="lt1"/>
                </a:solidFill>
                <a:latin typeface="Inter"/>
                <a:ea typeface="Inter"/>
                <a:cs typeface="Inter"/>
                <a:sym typeface="Inter"/>
              </a:rPr>
              <a:t>alternativas</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346075" lvl="0" marL="457200" rtl="0" algn="l">
              <a:lnSpc>
                <a:spcPct val="110000"/>
              </a:lnSpc>
              <a:spcBef>
                <a:spcPts val="1000"/>
              </a:spcBef>
              <a:spcAft>
                <a:spcPts val="0"/>
              </a:spcAft>
              <a:buClr>
                <a:schemeClr val="lt1"/>
              </a:buClr>
              <a:buSzPct val="100000"/>
              <a:buFont typeface="Inter"/>
              <a:buChar char="●"/>
            </a:pPr>
            <a:r>
              <a:rPr lang="en" sz="2000">
                <a:solidFill>
                  <a:schemeClr val="lt1"/>
                </a:solidFill>
                <a:latin typeface="Inter"/>
                <a:ea typeface="Inter"/>
                <a:cs typeface="Inter"/>
                <a:sym typeface="Inter"/>
              </a:rPr>
              <a:t>Electron</a:t>
            </a:r>
            <a:endParaRPr sz="2000">
              <a:solidFill>
                <a:schemeClr val="lt1"/>
              </a:solidFill>
              <a:latin typeface="Inter"/>
              <a:ea typeface="Inter"/>
              <a:cs typeface="Inter"/>
              <a:sym typeface="Inter"/>
            </a:endParaRPr>
          </a:p>
          <a:p>
            <a:pPr indent="-346075" lvl="1" marL="9144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No nos sentíamos cómodos porque no conocíamos la tecnología. Necesitas experiencia, no iba a ser sencillo.</a:t>
            </a:r>
            <a:endParaRPr sz="2000">
              <a:solidFill>
                <a:schemeClr val="lt1"/>
              </a:solidFill>
              <a:latin typeface="Inter"/>
              <a:ea typeface="Inter"/>
              <a:cs typeface="Inter"/>
              <a:sym typeface="Inter"/>
            </a:endParaRPr>
          </a:p>
          <a:p>
            <a:pPr indent="-346075" lvl="1" marL="9144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Hay que ser prácticos, hacer el cambio teniendo en cuenta limitaciones de tiempo y recursos.</a:t>
            </a:r>
            <a:endParaRPr sz="2000">
              <a:solidFill>
                <a:schemeClr val="lt1"/>
              </a:solidFill>
              <a:latin typeface="Inter"/>
              <a:ea typeface="Inter"/>
              <a:cs typeface="Inter"/>
              <a:sym typeface="Inter"/>
            </a:endParaRPr>
          </a:p>
          <a:p>
            <a:pPr indent="-346075" lvl="0" marL="4572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.NET MAUI</a:t>
            </a:r>
            <a:endParaRPr sz="2000">
              <a:solidFill>
                <a:schemeClr val="lt1"/>
              </a:solidFill>
              <a:latin typeface="Inter"/>
              <a:ea typeface="Inter"/>
              <a:cs typeface="Inter"/>
              <a:sym typeface="Inter"/>
            </a:endParaRPr>
          </a:p>
          <a:p>
            <a:pPr indent="-346075" lvl="1" marL="9144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Estaban a</a:t>
            </a:r>
            <a:r>
              <a:rPr lang="en" sz="2000">
                <a:solidFill>
                  <a:schemeClr val="lt1"/>
                </a:solidFill>
                <a:latin typeface="Inter"/>
                <a:ea typeface="Inter"/>
                <a:cs typeface="Inter"/>
                <a:sym typeface="Inter"/>
              </a:rPr>
              <a:t> </a:t>
            </a:r>
            <a:r>
              <a:rPr lang="en" sz="2000">
                <a:solidFill>
                  <a:schemeClr val="lt1"/>
                </a:solidFill>
                <a:latin typeface="Inter"/>
                <a:ea typeface="Inter"/>
                <a:cs typeface="Inter"/>
                <a:sym typeface="Inter"/>
              </a:rPr>
              <a:t>punto de sacar su primera versión.</a:t>
            </a:r>
            <a:endParaRPr sz="2000">
              <a:solidFill>
                <a:schemeClr val="lt1"/>
              </a:solidFill>
              <a:latin typeface="Inter"/>
              <a:ea typeface="Inter"/>
              <a:cs typeface="Inter"/>
              <a:sym typeface="Inter"/>
            </a:endParaRPr>
          </a:p>
          <a:p>
            <a:pPr indent="-346075" lvl="1" marL="9144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No soportaban Linux =&gt; solo community.</a:t>
            </a:r>
            <a:endParaRPr sz="2000">
              <a:solidFill>
                <a:schemeClr val="lt1"/>
              </a:solidFill>
              <a:latin typeface="Inter"/>
              <a:ea typeface="Inter"/>
              <a:cs typeface="Inter"/>
              <a:sym typeface="Inter"/>
            </a:endParaRPr>
          </a:p>
          <a:p>
            <a:pPr indent="-346075" lvl="1" marL="9144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No había </a:t>
            </a:r>
            <a:r>
              <a:rPr lang="en" sz="2000">
                <a:solidFill>
                  <a:schemeClr val="lt1"/>
                </a:solidFill>
                <a:latin typeface="Inter"/>
                <a:ea typeface="Inter"/>
                <a:cs typeface="Inter"/>
                <a:sym typeface="Inter"/>
              </a:rPr>
              <a:t>editor de texto </a:t>
            </a:r>
            <a:r>
              <a:rPr lang="en" sz="2000">
                <a:solidFill>
                  <a:schemeClr val="lt1"/>
                </a:solidFill>
                <a:latin typeface="Inter"/>
                <a:ea typeface="Inter"/>
                <a:cs typeface="Inter"/>
                <a:sym typeface="Inter"/>
              </a:rPr>
              <a:t>=&gt; componente esencial para Plastic SCM.</a:t>
            </a:r>
            <a:endParaRPr sz="2000">
              <a:solidFill>
                <a:schemeClr val="lt1"/>
              </a:solidFill>
              <a:latin typeface="Inter"/>
              <a:ea typeface="Inter"/>
              <a:cs typeface="Inter"/>
              <a:sym typeface="Inter"/>
            </a:endParaRPr>
          </a:p>
          <a:p>
            <a:pPr indent="-346075" lvl="0" marL="4572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UNO</a:t>
            </a:r>
            <a:endParaRPr sz="2000">
              <a:solidFill>
                <a:schemeClr val="lt1"/>
              </a:solidFill>
              <a:latin typeface="Inter"/>
              <a:ea typeface="Inter"/>
              <a:cs typeface="Inter"/>
              <a:sym typeface="Inter"/>
            </a:endParaRPr>
          </a:p>
          <a:p>
            <a:pPr indent="-346075" lvl="1" marL="914400" rtl="0" algn="l">
              <a:lnSpc>
                <a:spcPct val="110000"/>
              </a:lnSpc>
              <a:spcBef>
                <a:spcPts val="0"/>
              </a:spcBef>
              <a:spcAft>
                <a:spcPts val="0"/>
              </a:spcAft>
              <a:buClr>
                <a:schemeClr val="lt1"/>
              </a:buClr>
              <a:buSzPct val="100000"/>
              <a:buFont typeface="Inter"/>
              <a:buChar char="○"/>
            </a:pPr>
            <a:r>
              <a:rPr lang="en" sz="2000">
                <a:solidFill>
                  <a:schemeClr val="lt1"/>
                </a:solidFill>
                <a:latin typeface="Inter"/>
                <a:ea typeface="Inter"/>
                <a:cs typeface="Inter"/>
                <a:sym typeface="Inter"/>
              </a:rPr>
              <a:t>No había editor tampoco.</a:t>
            </a:r>
            <a:endParaRPr sz="2000">
              <a:solidFill>
                <a:schemeClr val="lt1"/>
              </a:solidFill>
              <a:latin typeface="Inter"/>
              <a:ea typeface="Inter"/>
              <a:cs typeface="Inter"/>
              <a:sym typeface="Inter"/>
            </a:endParaRPr>
          </a:p>
        </p:txBody>
      </p:sp>
      <p:sp>
        <p:nvSpPr>
          <p:cNvPr id="731" name="Google Shape;731;p75"/>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GUI multiplataforma - Avalonia UI</a:t>
            </a:r>
            <a:endParaRPr sz="3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76"/>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37" name="Google Shape;737;p76"/>
          <p:cNvSpPr txBox="1"/>
          <p:nvPr/>
        </p:nvSpPr>
        <p:spPr>
          <a:xfrm>
            <a:off x="896550" y="1101100"/>
            <a:ext cx="7779300" cy="37572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1000"/>
              </a:spcBef>
              <a:spcAft>
                <a:spcPts val="0"/>
              </a:spcAft>
              <a:buNone/>
            </a:pPr>
            <a:r>
              <a:rPr b="1" lang="en" sz="2000">
                <a:solidFill>
                  <a:schemeClr val="lt1"/>
                </a:solidFill>
                <a:latin typeface="Inter"/>
                <a:ea typeface="Inter"/>
                <a:cs typeface="Inter"/>
                <a:sym typeface="Inter"/>
              </a:rPr>
              <a:t>Ventajas:</a:t>
            </a:r>
            <a:endParaRPr sz="2000">
              <a:solidFill>
                <a:schemeClr val="lt1"/>
              </a:solidFill>
              <a:latin typeface="Inter"/>
              <a:ea typeface="Inter"/>
              <a:cs typeface="Inter"/>
              <a:sym typeface="Inter"/>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Nos daba seguridad, ya existían aplicaciones hechas con ello. </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Nos sentimos cómodos, es muy parecido a WPF.</a:t>
            </a:r>
            <a:endParaRPr sz="2000">
              <a:solidFill>
                <a:schemeClr val="lt1"/>
              </a:solidFill>
              <a:latin typeface="Inter"/>
              <a:ea typeface="Inter"/>
              <a:cs typeface="Inter"/>
              <a:sym typeface="Inter"/>
            </a:endParaRPr>
          </a:p>
          <a:p>
            <a:pPr indent="-361950" lvl="0" marL="457200" rtl="0" algn="l">
              <a:lnSpc>
                <a:spcPct val="110000"/>
              </a:lnSpc>
              <a:spcBef>
                <a:spcPts val="0"/>
              </a:spcBef>
              <a:spcAft>
                <a:spcPts val="0"/>
              </a:spcAft>
              <a:buClr>
                <a:schemeClr val="lt1"/>
              </a:buClr>
              <a:buSzPts val="2100"/>
              <a:buFont typeface="Inter"/>
              <a:buChar char="●"/>
            </a:pPr>
            <a:r>
              <a:rPr lang="en" sz="2100">
                <a:solidFill>
                  <a:schemeClr val="lt1"/>
                </a:solidFill>
                <a:latin typeface="Inter"/>
                <a:ea typeface="Inter"/>
                <a:cs typeface="Inter"/>
                <a:sym typeface="Inter"/>
              </a:rPr>
              <a:t>Contacto directo con sus desarrolladores para solicitar features, reportar bugs y contribuir.</a:t>
            </a:r>
            <a:endParaRPr sz="2100">
              <a:solidFill>
                <a:schemeClr val="lt1"/>
              </a:solidFill>
              <a:latin typeface="Inter"/>
              <a:ea typeface="Inter"/>
              <a:cs typeface="Inter"/>
              <a:sym typeface="Inter"/>
            </a:endParaRPr>
          </a:p>
          <a:p>
            <a:pPr indent="-361950" lvl="0" marL="457200" rtl="0" algn="l">
              <a:lnSpc>
                <a:spcPct val="110000"/>
              </a:lnSpc>
              <a:spcBef>
                <a:spcPts val="0"/>
              </a:spcBef>
              <a:spcAft>
                <a:spcPts val="0"/>
              </a:spcAft>
              <a:buClr>
                <a:schemeClr val="lt1"/>
              </a:buClr>
              <a:buSzPts val="2100"/>
              <a:buFont typeface="Inter"/>
              <a:buChar char="●"/>
            </a:pPr>
            <a:r>
              <a:rPr lang="en" sz="2100">
                <a:solidFill>
                  <a:schemeClr val="lt1"/>
                </a:solidFill>
                <a:latin typeface="Inter"/>
                <a:ea typeface="Inter"/>
                <a:cs typeface="Inter"/>
                <a:sym typeface="Inter"/>
              </a:rPr>
              <a:t>Extra: nos permite hacer test unitarios gráficos!</a:t>
            </a:r>
            <a:endParaRPr sz="2100">
              <a:solidFill>
                <a:schemeClr val="lt1"/>
              </a:solidFill>
              <a:latin typeface="Inter"/>
              <a:ea typeface="Inter"/>
              <a:cs typeface="Inter"/>
              <a:sym typeface="Inter"/>
            </a:endParaRPr>
          </a:p>
        </p:txBody>
      </p:sp>
      <p:sp>
        <p:nvSpPr>
          <p:cNvPr id="738" name="Google Shape;738;p76"/>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GUI multiplataforma - Avalonia UI</a:t>
            </a:r>
            <a:endParaRPr sz="3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7"/>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44" name="Google Shape;744;p77"/>
          <p:cNvSpPr txBox="1"/>
          <p:nvPr/>
        </p:nvSpPr>
        <p:spPr>
          <a:xfrm>
            <a:off x="896550" y="1101100"/>
            <a:ext cx="77793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Copiamos el código nativo y lo fuimos adaptando</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Experiencia de desarrollo muy buena, trabajando en todas las plataformas indistintamente:</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Linux &amp; macOS -&gt; Rider/VSCode</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Windows -&gt; VS/Rider/VSCode</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Podemos invertir tiempo en crear controles custom</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Solucionamos las quejas de feature parity</a:t>
            </a:r>
            <a:endParaRPr sz="2000">
              <a:solidFill>
                <a:schemeClr val="lt1"/>
              </a:solidFill>
              <a:latin typeface="Inter"/>
              <a:ea typeface="Inter"/>
              <a:cs typeface="Inter"/>
              <a:sym typeface="Inter"/>
            </a:endParaRPr>
          </a:p>
          <a:p>
            <a:pPr indent="0" lvl="0" marL="0" rtl="0" algn="l">
              <a:lnSpc>
                <a:spcPct val="110000"/>
              </a:lnSpc>
              <a:spcBef>
                <a:spcPts val="1000"/>
              </a:spcBef>
              <a:spcAft>
                <a:spcPts val="0"/>
              </a:spcAft>
              <a:buNone/>
            </a:pPr>
            <a:r>
              <a:rPr b="1" lang="en" sz="2000">
                <a:solidFill>
                  <a:schemeClr val="lt1"/>
                </a:solidFill>
                <a:latin typeface="Inter"/>
                <a:ea typeface="Inter"/>
                <a:cs typeface="Inter"/>
                <a:sym typeface="Inter"/>
              </a:rPr>
              <a:t>Desventajas:</a:t>
            </a:r>
            <a:endParaRPr b="1" sz="2000">
              <a:solidFill>
                <a:schemeClr val="lt1"/>
              </a:solidFill>
              <a:latin typeface="Inter"/>
              <a:ea typeface="Inter"/>
              <a:cs typeface="Inter"/>
              <a:sym typeface="Inter"/>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G</a:t>
            </a:r>
            <a:r>
              <a:rPr lang="en" sz="2000">
                <a:solidFill>
                  <a:schemeClr val="lt1"/>
                </a:solidFill>
                <a:latin typeface="Inter"/>
                <a:ea typeface="Inter"/>
                <a:cs typeface="Inter"/>
                <a:sym typeface="Inter"/>
              </a:rPr>
              <a:t>lobal exception handling - macOS.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Los diálogos son asíncronos</a:t>
            </a:r>
            <a:endParaRPr sz="2000">
              <a:solidFill>
                <a:schemeClr val="lt1"/>
              </a:solidFill>
              <a:latin typeface="Inter"/>
              <a:ea typeface="Inter"/>
              <a:cs typeface="Inter"/>
              <a:sym typeface="Inter"/>
            </a:endParaRPr>
          </a:p>
        </p:txBody>
      </p:sp>
      <p:sp>
        <p:nvSpPr>
          <p:cNvPr id="745" name="Google Shape;745;p77"/>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Era: GUI multiplataforma - Avalonia UI</a:t>
            </a: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9" name="Shape 749"/>
        <p:cNvGrpSpPr/>
        <p:nvPr/>
      </p:nvGrpSpPr>
      <p:grpSpPr>
        <a:xfrm>
          <a:off x="0" y="0"/>
          <a:ext cx="0" cy="0"/>
          <a:chOff x="0" y="0"/>
          <a:chExt cx="0" cy="0"/>
        </a:xfrm>
      </p:grpSpPr>
      <p:sp>
        <p:nvSpPr>
          <p:cNvPr id="750" name="Google Shape;750;p78"/>
          <p:cNvSpPr txBox="1"/>
          <p:nvPr>
            <p:ph idx="1" type="subTitle"/>
          </p:nvPr>
        </p:nvSpPr>
        <p:spPr>
          <a:xfrm>
            <a:off x="448889" y="181734"/>
            <a:ext cx="7498200" cy="142800"/>
          </a:xfrm>
          <a:prstGeom prst="rect">
            <a:avLst/>
          </a:prstGeom>
        </p:spPr>
        <p:txBody>
          <a:bodyPr anchorCtr="0" anchor="ctr" bIns="0" lIns="0" spcFirstLastPara="1" rIns="0" wrap="square" tIns="0">
            <a:normAutofit/>
          </a:bodyPr>
          <a:lstStyle/>
          <a:p>
            <a:pPr indent="0" lvl="0" marL="0" rtl="0" algn="l">
              <a:spcBef>
                <a:spcPts val="0"/>
              </a:spcBef>
              <a:spcAft>
                <a:spcPts val="1200"/>
              </a:spcAft>
              <a:buNone/>
            </a:pPr>
            <a:r>
              <a:rPr lang="en"/>
              <a:t>Section name</a:t>
            </a:r>
            <a:endParaRPr/>
          </a:p>
        </p:txBody>
      </p:sp>
      <p:sp>
        <p:nvSpPr>
          <p:cNvPr id="751" name="Google Shape;751;p78"/>
          <p:cNvSpPr txBox="1"/>
          <p:nvPr>
            <p:ph type="title"/>
          </p:nvPr>
        </p:nvSpPr>
        <p:spPr>
          <a:xfrm>
            <a:off x="430013" y="341100"/>
            <a:ext cx="5489400" cy="4461300"/>
          </a:xfrm>
          <a:prstGeom prst="rect">
            <a:avLst/>
          </a:prstGeom>
        </p:spPr>
        <p:txBody>
          <a:bodyPr anchorCtr="0" anchor="ctr" bIns="457200" lIns="0" spcFirstLastPara="1" rIns="0" wrap="square" tIns="0">
            <a:normAutofit/>
          </a:bodyPr>
          <a:lstStyle/>
          <a:p>
            <a:pPr indent="0" lvl="0" marL="0" rtl="0" algn="l">
              <a:spcBef>
                <a:spcPts val="0"/>
              </a:spcBef>
              <a:spcAft>
                <a:spcPts val="0"/>
              </a:spcAft>
              <a:buNone/>
            </a:pPr>
            <a:r>
              <a:rPr lang="en" sz="3500"/>
              <a:t>Testing</a:t>
            </a:r>
            <a:endParaRPr sz="3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9"/>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57" name="Google Shape;757;p79"/>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La pirámide de los tests</a:t>
            </a:r>
            <a:endParaRPr sz="3000"/>
          </a:p>
        </p:txBody>
      </p:sp>
      <p:pic>
        <p:nvPicPr>
          <p:cNvPr id="758" name="Google Shape;758;p79"/>
          <p:cNvPicPr preferRelativeResize="0"/>
          <p:nvPr/>
        </p:nvPicPr>
        <p:blipFill>
          <a:blip r:embed="rId3">
            <a:alphaModFix/>
          </a:blip>
          <a:stretch>
            <a:fillRect/>
          </a:stretch>
        </p:blipFill>
        <p:spPr>
          <a:xfrm>
            <a:off x="1805975" y="1259375"/>
            <a:ext cx="5632600" cy="34266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0"/>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64" name="Google Shape;764;p80"/>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Y también la malla de </a:t>
            </a:r>
            <a:r>
              <a:rPr lang="en" sz="3000"/>
              <a:t>los tests</a:t>
            </a:r>
            <a:endParaRPr sz="3000"/>
          </a:p>
        </p:txBody>
      </p:sp>
      <p:pic>
        <p:nvPicPr>
          <p:cNvPr id="765" name="Google Shape;765;p80"/>
          <p:cNvPicPr preferRelativeResize="0"/>
          <p:nvPr/>
        </p:nvPicPr>
        <p:blipFill>
          <a:blip r:embed="rId3">
            <a:alphaModFix/>
          </a:blip>
          <a:stretch>
            <a:fillRect/>
          </a:stretch>
        </p:blipFill>
        <p:spPr>
          <a:xfrm>
            <a:off x="1705425" y="1224450"/>
            <a:ext cx="4963680" cy="3461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1"/>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71" name="Google Shape;771;p81"/>
          <p:cNvSpPr txBox="1"/>
          <p:nvPr/>
        </p:nvSpPr>
        <p:spPr>
          <a:xfrm>
            <a:off x="515500" y="1101100"/>
            <a:ext cx="46128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Nunca nos gustó, el código es un script raro con un editor malísimo. </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Pero nos sirvió durante años. </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Hasta que nos decidimos a reescribir las GUIs. </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Hasta entonces solo probábamos GUI en Windows porque “eran iguales”… pero ahora ya no iban a serlo.</a:t>
            </a:r>
            <a:endParaRPr sz="2000">
              <a:solidFill>
                <a:schemeClr val="lt1"/>
              </a:solidFill>
              <a:latin typeface="Inter"/>
              <a:ea typeface="Inter"/>
              <a:cs typeface="Inter"/>
              <a:sym typeface="Inter"/>
            </a:endParaRPr>
          </a:p>
        </p:txBody>
      </p:sp>
      <p:sp>
        <p:nvSpPr>
          <p:cNvPr id="772" name="Google Shape;772;p81"/>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GUI test - Test Complete </a:t>
            </a:r>
            <a:r>
              <a:rPr lang="en" sz="2000"/>
              <a:t>[</a:t>
            </a:r>
            <a:r>
              <a:rPr lang="en" sz="2000"/>
              <a:t>Era: </a:t>
            </a:r>
            <a:r>
              <a:rPr lang="en" sz="2000"/>
              <a:t>WinForms + Mono]</a:t>
            </a:r>
            <a:endParaRPr sz="2000"/>
          </a:p>
        </p:txBody>
      </p:sp>
      <p:pic>
        <p:nvPicPr>
          <p:cNvPr id="773" name="Google Shape;773;p81"/>
          <p:cNvPicPr preferRelativeResize="0"/>
          <p:nvPr/>
        </p:nvPicPr>
        <p:blipFill>
          <a:blip r:embed="rId3">
            <a:alphaModFix/>
          </a:blip>
          <a:stretch>
            <a:fillRect/>
          </a:stretch>
        </p:blipFill>
        <p:spPr>
          <a:xfrm>
            <a:off x="5033679" y="1124371"/>
            <a:ext cx="3941551" cy="3868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2"/>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79" name="Google Shape;779;p82"/>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b="1" lang="en" sz="2000">
                <a:solidFill>
                  <a:schemeClr val="lt1"/>
                </a:solidFill>
                <a:latin typeface="Inter"/>
                <a:ea typeface="Inter"/>
                <a:cs typeface="Inter"/>
                <a:sym typeface="Inter"/>
              </a:rPr>
              <a:t>PNUnit</a:t>
            </a:r>
            <a:r>
              <a:rPr lang="en" sz="2000">
                <a:solidFill>
                  <a:schemeClr val="lt1"/>
                </a:solidFill>
                <a:latin typeface="Inter"/>
                <a:ea typeface="Inter"/>
                <a:cs typeface="Inter"/>
                <a:sym typeface="Inter"/>
              </a:rPr>
              <a:t>: es nuestro sistema de testing propio para lanzar tests en paralelo.</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Con mecanismo de sincronización (barreras)</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u="sng">
                <a:solidFill>
                  <a:schemeClr val="hlink"/>
                </a:solidFill>
                <a:latin typeface="Inter"/>
                <a:ea typeface="Inter"/>
                <a:cs typeface="Inter"/>
                <a:sym typeface="Inter"/>
                <a:hlinkClick r:id="rId3"/>
              </a:rPr>
              <a:t>https://nunit.org/docs/2.5/pnunit.html</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Nos sirve para nuestros tests de línea de comandos, donde se lanza cliente y servidor.</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Cada test puede ir a una máquina diferente =&gt; nos permite probar distintos sistemas operativos y sus combinaciones.</a:t>
            </a:r>
            <a:endParaRPr sz="2000">
              <a:solidFill>
                <a:schemeClr val="lt1"/>
              </a:solidFill>
              <a:latin typeface="Inter"/>
              <a:ea typeface="Inter"/>
              <a:cs typeface="Inter"/>
              <a:sym typeface="Inter"/>
            </a:endParaRPr>
          </a:p>
        </p:txBody>
      </p:sp>
      <p:sp>
        <p:nvSpPr>
          <p:cNvPr id="780" name="Google Shape;780;p82"/>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Smoke</a:t>
            </a:r>
            <a:r>
              <a:rPr lang="en" sz="3000"/>
              <a:t> test - PNUnit </a:t>
            </a:r>
            <a:r>
              <a:rPr lang="en" sz="2000"/>
              <a:t>[command line + server]</a:t>
            </a:r>
            <a:endParaRPr sz="3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3"/>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86" name="Google Shape;786;p83"/>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Smoke test - PNUnit </a:t>
            </a:r>
            <a:r>
              <a:rPr lang="en" sz="2000"/>
              <a:t>[command line + server]</a:t>
            </a:r>
            <a:endParaRPr sz="3000"/>
          </a:p>
        </p:txBody>
      </p:sp>
      <p:pic>
        <p:nvPicPr>
          <p:cNvPr id="787" name="Google Shape;787;p83"/>
          <p:cNvPicPr preferRelativeResize="0"/>
          <p:nvPr/>
        </p:nvPicPr>
        <p:blipFill>
          <a:blip r:embed="rId3">
            <a:alphaModFix/>
          </a:blip>
          <a:stretch>
            <a:fillRect/>
          </a:stretch>
        </p:blipFill>
        <p:spPr>
          <a:xfrm>
            <a:off x="593800" y="1301925"/>
            <a:ext cx="3688425" cy="3774450"/>
          </a:xfrm>
          <a:prstGeom prst="rect">
            <a:avLst/>
          </a:prstGeom>
          <a:noFill/>
          <a:ln>
            <a:noFill/>
          </a:ln>
        </p:spPr>
      </p:pic>
      <p:pic>
        <p:nvPicPr>
          <p:cNvPr id="788" name="Google Shape;788;p83"/>
          <p:cNvPicPr preferRelativeResize="0"/>
          <p:nvPr/>
        </p:nvPicPr>
        <p:blipFill>
          <a:blip r:embed="rId4">
            <a:alphaModFix/>
          </a:blip>
          <a:stretch>
            <a:fillRect/>
          </a:stretch>
        </p:blipFill>
        <p:spPr>
          <a:xfrm>
            <a:off x="4634950" y="1292850"/>
            <a:ext cx="4344450" cy="3774450"/>
          </a:xfrm>
          <a:prstGeom prst="rect">
            <a:avLst/>
          </a:prstGeom>
          <a:noFill/>
          <a:ln>
            <a:noFill/>
          </a:ln>
        </p:spPr>
      </p:pic>
      <p:sp>
        <p:nvSpPr>
          <p:cNvPr id="789" name="Google Shape;789;p83"/>
          <p:cNvSpPr txBox="1"/>
          <p:nvPr/>
        </p:nvSpPr>
        <p:spPr>
          <a:xfrm>
            <a:off x="517600" y="901725"/>
            <a:ext cx="217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latin typeface="Inter"/>
                <a:ea typeface="Inter"/>
                <a:cs typeface="Inter"/>
                <a:sym typeface="Inter"/>
              </a:rPr>
              <a:t>Test</a:t>
            </a:r>
            <a:endParaRPr b="1" sz="1600">
              <a:solidFill>
                <a:srgbClr val="CC0000"/>
              </a:solidFill>
              <a:latin typeface="Inter"/>
              <a:ea typeface="Inter"/>
              <a:cs typeface="Inter"/>
              <a:sym typeface="Inter"/>
            </a:endParaRPr>
          </a:p>
        </p:txBody>
      </p:sp>
      <p:sp>
        <p:nvSpPr>
          <p:cNvPr id="790" name="Google Shape;790;p83"/>
          <p:cNvSpPr txBox="1"/>
          <p:nvPr/>
        </p:nvSpPr>
        <p:spPr>
          <a:xfrm>
            <a:off x="4556200" y="901725"/>
            <a:ext cx="458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latin typeface="Inter"/>
                <a:ea typeface="Inter"/>
                <a:cs typeface="Inter"/>
                <a:sym typeface="Inter"/>
              </a:rPr>
              <a:t>Config: define qué tests lanzar y dónde</a:t>
            </a:r>
            <a:endParaRPr b="1" sz="1600">
              <a:solidFill>
                <a:srgbClr val="CC0000"/>
              </a:solidFill>
              <a:latin typeface="Inter"/>
              <a:ea typeface="Inter"/>
              <a:cs typeface="Inter"/>
              <a:sym typeface="Inte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4"/>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796" name="Google Shape;796;p84"/>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No encontramos herramientas cross-platform</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Test Complete era solo para Windows</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Probamos con White (basado en UI Automation) - </a:t>
            </a:r>
            <a:r>
              <a:rPr lang="en" sz="1600" u="sng">
                <a:solidFill>
                  <a:schemeClr val="hlink"/>
                </a:solidFill>
                <a:latin typeface="Inter"/>
                <a:ea typeface="Inter"/>
                <a:cs typeface="Inter"/>
                <a:sym typeface="Inter"/>
                <a:hlinkClick r:id="rId3"/>
              </a:rPr>
              <a:t>http://blog.plasticscm.com/2008/12/white-testing-plastic.html</a:t>
            </a:r>
            <a:endParaRPr sz="16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Mismo problema: “control not found”.</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Finalmente decidimos implementar nuestro propio sistema de testing.</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b="1" lang="en" sz="2000">
                <a:solidFill>
                  <a:schemeClr val="lt1"/>
                </a:solidFill>
                <a:latin typeface="Inter"/>
                <a:ea typeface="Inter"/>
                <a:cs typeface="Inter"/>
                <a:sym typeface="Inter"/>
              </a:rPr>
              <a:t>Requisito</a:t>
            </a:r>
            <a:r>
              <a:rPr lang="en" sz="2000">
                <a:solidFill>
                  <a:schemeClr val="lt1"/>
                </a:solidFill>
                <a:latin typeface="Inter"/>
                <a:ea typeface="Inter"/>
                <a:cs typeface="Inter"/>
                <a:sym typeface="Inter"/>
              </a:rPr>
              <a:t>: algo sencillo, escrito en C# y tenía que funcionar en Windows, Linux y macOS!</a:t>
            </a:r>
            <a:endParaRPr sz="2000">
              <a:solidFill>
                <a:schemeClr val="lt1"/>
              </a:solidFill>
              <a:latin typeface="Inter"/>
              <a:ea typeface="Inter"/>
              <a:cs typeface="Inter"/>
              <a:sym typeface="Inter"/>
            </a:endParaRPr>
          </a:p>
        </p:txBody>
      </p:sp>
      <p:sp>
        <p:nvSpPr>
          <p:cNvPr id="797" name="Google Shape;797;p84"/>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Smoke test - PNUnit </a:t>
            </a:r>
            <a:r>
              <a:rPr lang="en" sz="2000"/>
              <a:t>[Era: GUIs nativas]</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1"/>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06" name="Google Shape;306;p31"/>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Códice Software - </a:t>
            </a:r>
            <a:r>
              <a:rPr b="1" lang="en" sz="2000">
                <a:solidFill>
                  <a:schemeClr val="lt1"/>
                </a:solidFill>
                <a:latin typeface="Inter"/>
                <a:ea typeface="Inter"/>
                <a:cs typeface="Inter"/>
                <a:sym typeface="Inter"/>
              </a:rPr>
              <a:t>@plasticscm</a:t>
            </a:r>
            <a:endParaRPr b="1"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Arrancamos en 2005.</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Eramos 18 personas.</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Centrados en Plastic SCM – que es mucho mejor que Git ;-)</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Desarrollamos merge tools, server, GUIs, CLI.</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Desarrollamos también semanticmerge.</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Hasta desarrollamos una GUI para Git: gmaster.</a:t>
            </a:r>
            <a:endParaRPr sz="2000">
              <a:solidFill>
                <a:schemeClr val="lt1"/>
              </a:solidFill>
              <a:latin typeface="Inter"/>
              <a:ea typeface="Inter"/>
              <a:cs typeface="Inter"/>
              <a:sym typeface="Inter"/>
            </a:endParaRPr>
          </a:p>
        </p:txBody>
      </p:sp>
      <p:sp>
        <p:nvSpPr>
          <p:cNvPr id="307" name="Google Shape;307;p31"/>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En control de versiones más de 15 años</a:t>
            </a:r>
            <a:endParaRPr sz="3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5"/>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03" name="Google Shape;803;p85"/>
          <p:cNvSpPr txBox="1"/>
          <p:nvPr/>
        </p:nvSpPr>
        <p:spPr>
          <a:xfrm>
            <a:off x="896550" y="1101100"/>
            <a:ext cx="8056200" cy="3757200"/>
          </a:xfrm>
          <a:prstGeom prst="rect">
            <a:avLst/>
          </a:prstGeom>
          <a:noFill/>
          <a:ln>
            <a:noFill/>
          </a:ln>
        </p:spPr>
        <p:txBody>
          <a:bodyPr anchorCtr="0" anchor="t" bIns="45700" lIns="91425" spcFirstLastPara="1" rIns="91425" wrap="square" tIns="45700">
            <a:normAutofit/>
          </a:bodyPr>
          <a:lstStyle/>
          <a:p>
            <a:pPr indent="-342900" lvl="0" marL="457200" rtl="0" algn="l">
              <a:lnSpc>
                <a:spcPct val="110000"/>
              </a:lnSpc>
              <a:spcBef>
                <a:spcPts val="1000"/>
              </a:spcBef>
              <a:spcAft>
                <a:spcPts val="0"/>
              </a:spcAft>
              <a:buClr>
                <a:schemeClr val="lt1"/>
              </a:buClr>
              <a:buSzPts val="1800"/>
              <a:buFont typeface="Inter"/>
              <a:buChar char="●"/>
            </a:pPr>
            <a:r>
              <a:rPr lang="en" sz="1800">
                <a:solidFill>
                  <a:schemeClr val="lt1"/>
                </a:solidFill>
                <a:latin typeface="Inter"/>
                <a:ea typeface="Inter"/>
                <a:cs typeface="Inter"/>
                <a:sym typeface="Inter"/>
              </a:rPr>
              <a:t>Se basan en: </a:t>
            </a:r>
            <a:r>
              <a:rPr b="1" lang="en" sz="1800">
                <a:solidFill>
                  <a:schemeClr val="lt1"/>
                </a:solidFill>
                <a:latin typeface="Inter"/>
                <a:ea typeface="Inter"/>
                <a:cs typeface="Inter"/>
                <a:sym typeface="Inter"/>
              </a:rPr>
              <a:t>PNUnit + ITesteableXXX</a:t>
            </a:r>
            <a:endParaRPr b="1" sz="1800">
              <a:solidFill>
                <a:schemeClr val="lt1"/>
              </a:solidFill>
              <a:latin typeface="Inter"/>
              <a:ea typeface="Inter"/>
              <a:cs typeface="Inter"/>
              <a:sym typeface="Inter"/>
            </a:endParaRPr>
          </a:p>
          <a:p>
            <a:pPr indent="-342900" lvl="1" marL="914400" rtl="0" algn="l">
              <a:lnSpc>
                <a:spcPct val="110000"/>
              </a:lnSpc>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Exponer funcionalidad de una parte de la GUI al código de test.</a:t>
            </a:r>
            <a:endParaRPr sz="1800">
              <a:solidFill>
                <a:schemeClr val="lt1"/>
              </a:solidFill>
              <a:latin typeface="Inter"/>
              <a:ea typeface="Inter"/>
              <a:cs typeface="Inter"/>
              <a:sym typeface="Inter"/>
            </a:endParaRPr>
          </a:p>
          <a:p>
            <a:pPr indent="-342900" lvl="1" marL="914400" rtl="0" algn="l">
              <a:lnSpc>
                <a:spcPct val="110000"/>
              </a:lnSpc>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Usando interfaces y que cada GUI las implemente.</a:t>
            </a:r>
            <a:endParaRPr sz="1800">
              <a:solidFill>
                <a:schemeClr val="lt1"/>
              </a:solidFill>
              <a:latin typeface="Inter"/>
              <a:ea typeface="Inter"/>
              <a:cs typeface="Inter"/>
              <a:sym typeface="Inter"/>
            </a:endParaRPr>
          </a:p>
          <a:p>
            <a:pPr indent="-342900" lvl="0" marL="457200" rtl="0" algn="l">
              <a:lnSpc>
                <a:spcPct val="110000"/>
              </a:lnSpc>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Publicamos el framework con ejemplos: </a:t>
            </a:r>
            <a:r>
              <a:rPr lang="en" u="sng">
                <a:solidFill>
                  <a:schemeClr val="hlink"/>
                </a:solidFill>
                <a:latin typeface="Inter"/>
                <a:ea typeface="Inter"/>
                <a:cs typeface="Inter"/>
                <a:sym typeface="Inter"/>
                <a:hlinkClick r:id="rId3"/>
              </a:rPr>
              <a:t>https://blog.plasticscm.com/2019/01/guitestsharp-multiplatform-gui-testing-dotnet.html</a:t>
            </a:r>
            <a:endParaRPr>
              <a:solidFill>
                <a:schemeClr val="lt1"/>
              </a:solidFill>
              <a:latin typeface="Inter"/>
              <a:ea typeface="Inter"/>
              <a:cs typeface="Inter"/>
              <a:sym typeface="Inter"/>
            </a:endParaRPr>
          </a:p>
          <a:p>
            <a:pPr indent="0" lvl="0" marL="0" rtl="0" algn="l">
              <a:lnSpc>
                <a:spcPct val="110000"/>
              </a:lnSpc>
              <a:spcBef>
                <a:spcPts val="1000"/>
              </a:spcBef>
              <a:spcAft>
                <a:spcPts val="0"/>
              </a:spcAft>
              <a:buNone/>
            </a:pPr>
            <a:r>
              <a:t/>
            </a:r>
            <a:endParaRPr sz="1800">
              <a:solidFill>
                <a:schemeClr val="lt1"/>
              </a:solidFill>
              <a:latin typeface="Inter"/>
              <a:ea typeface="Inter"/>
              <a:cs typeface="Inter"/>
              <a:sym typeface="Inter"/>
            </a:endParaRPr>
          </a:p>
        </p:txBody>
      </p:sp>
      <p:sp>
        <p:nvSpPr>
          <p:cNvPr id="804" name="Google Shape;804;p85"/>
          <p:cNvSpPr txBox="1"/>
          <p:nvPr>
            <p:ph type="title"/>
          </p:nvPr>
        </p:nvSpPr>
        <p:spPr>
          <a:xfrm>
            <a:off x="593800" y="547050"/>
            <a:ext cx="90084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Smoke test - PNUnit </a:t>
            </a:r>
            <a:r>
              <a:rPr lang="en" sz="2000"/>
              <a:t>[Era: GUIs nativas]</a:t>
            </a:r>
            <a:endParaRPr sz="3000"/>
          </a:p>
        </p:txBody>
      </p:sp>
      <p:pic>
        <p:nvPicPr>
          <p:cNvPr id="805" name="Google Shape;805;p85"/>
          <p:cNvPicPr preferRelativeResize="0"/>
          <p:nvPr/>
        </p:nvPicPr>
        <p:blipFill>
          <a:blip r:embed="rId4">
            <a:alphaModFix/>
          </a:blip>
          <a:stretch>
            <a:fillRect/>
          </a:stretch>
        </p:blipFill>
        <p:spPr>
          <a:xfrm>
            <a:off x="1097050" y="2766175"/>
            <a:ext cx="6967625" cy="2195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6"/>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11" name="Google Shape;811;p86"/>
          <p:cNvSpPr txBox="1"/>
          <p:nvPr>
            <p:ph type="title"/>
          </p:nvPr>
        </p:nvSpPr>
        <p:spPr>
          <a:xfrm>
            <a:off x="593800" y="547050"/>
            <a:ext cx="90084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Smoke test - PNUnit </a:t>
            </a:r>
            <a:r>
              <a:rPr lang="en" sz="2000"/>
              <a:t>[Era: GUIs nativas]</a:t>
            </a:r>
            <a:endParaRPr sz="3000"/>
          </a:p>
        </p:txBody>
      </p:sp>
      <p:pic>
        <p:nvPicPr>
          <p:cNvPr id="812" name="Google Shape;812;p86"/>
          <p:cNvPicPr preferRelativeResize="0"/>
          <p:nvPr/>
        </p:nvPicPr>
        <p:blipFill rotWithShape="1">
          <a:blip r:embed="rId3">
            <a:alphaModFix/>
          </a:blip>
          <a:srcRect b="16986" l="-72315" r="70720" t="-18581"/>
          <a:stretch/>
        </p:blipFill>
        <p:spPr>
          <a:xfrm>
            <a:off x="533400" y="1216650"/>
            <a:ext cx="4244363" cy="3774451"/>
          </a:xfrm>
          <a:prstGeom prst="rect">
            <a:avLst/>
          </a:prstGeom>
          <a:noFill/>
          <a:ln>
            <a:noFill/>
          </a:ln>
        </p:spPr>
      </p:pic>
      <p:pic>
        <p:nvPicPr>
          <p:cNvPr id="813" name="Google Shape;813;p86"/>
          <p:cNvPicPr preferRelativeResize="0"/>
          <p:nvPr/>
        </p:nvPicPr>
        <p:blipFill>
          <a:blip r:embed="rId4">
            <a:alphaModFix/>
          </a:blip>
          <a:stretch>
            <a:fillRect/>
          </a:stretch>
        </p:blipFill>
        <p:spPr>
          <a:xfrm>
            <a:off x="609600" y="1237750"/>
            <a:ext cx="3774474" cy="3774450"/>
          </a:xfrm>
          <a:prstGeom prst="rect">
            <a:avLst/>
          </a:prstGeom>
          <a:noFill/>
          <a:ln>
            <a:noFill/>
          </a:ln>
        </p:spPr>
      </p:pic>
      <p:pic>
        <p:nvPicPr>
          <p:cNvPr id="814" name="Google Shape;814;p86"/>
          <p:cNvPicPr preferRelativeResize="0"/>
          <p:nvPr/>
        </p:nvPicPr>
        <p:blipFill>
          <a:blip r:embed="rId5">
            <a:alphaModFix/>
          </a:blip>
          <a:stretch>
            <a:fillRect/>
          </a:stretch>
        </p:blipFill>
        <p:spPr>
          <a:xfrm>
            <a:off x="4777776" y="2433075"/>
            <a:ext cx="3526386" cy="2562700"/>
          </a:xfrm>
          <a:prstGeom prst="rect">
            <a:avLst/>
          </a:prstGeom>
          <a:noFill/>
          <a:ln>
            <a:noFill/>
          </a:ln>
        </p:spPr>
      </p:pic>
      <p:sp>
        <p:nvSpPr>
          <p:cNvPr id="815" name="Google Shape;815;p86"/>
          <p:cNvSpPr txBox="1"/>
          <p:nvPr/>
        </p:nvSpPr>
        <p:spPr>
          <a:xfrm>
            <a:off x="3705200" y="1161550"/>
            <a:ext cx="678900" cy="43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latin typeface="Inter"/>
                <a:ea typeface="Inter"/>
                <a:cs typeface="Inter"/>
                <a:sym typeface="Inter"/>
              </a:rPr>
              <a:t>Test</a:t>
            </a:r>
            <a:endParaRPr b="1" sz="1600">
              <a:solidFill>
                <a:srgbClr val="CC0000"/>
              </a:solidFill>
              <a:latin typeface="Inter"/>
              <a:ea typeface="Inter"/>
              <a:cs typeface="Inter"/>
              <a:sym typeface="Inter"/>
            </a:endParaRPr>
          </a:p>
        </p:txBody>
      </p:sp>
      <p:pic>
        <p:nvPicPr>
          <p:cNvPr id="816" name="Google Shape;816;p86"/>
          <p:cNvPicPr preferRelativeResize="0"/>
          <p:nvPr/>
        </p:nvPicPr>
        <p:blipFill>
          <a:blip r:embed="rId6">
            <a:alphaModFix/>
          </a:blip>
          <a:stretch>
            <a:fillRect/>
          </a:stretch>
        </p:blipFill>
        <p:spPr>
          <a:xfrm>
            <a:off x="4777775" y="1216645"/>
            <a:ext cx="3526375" cy="1144429"/>
          </a:xfrm>
          <a:prstGeom prst="rect">
            <a:avLst/>
          </a:prstGeom>
          <a:noFill/>
          <a:ln>
            <a:noFill/>
          </a:ln>
        </p:spPr>
      </p:pic>
      <p:sp>
        <p:nvSpPr>
          <p:cNvPr id="817" name="Google Shape;817;p86"/>
          <p:cNvSpPr txBox="1"/>
          <p:nvPr/>
        </p:nvSpPr>
        <p:spPr>
          <a:xfrm>
            <a:off x="7042325" y="1161550"/>
            <a:ext cx="1839900" cy="43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latin typeface="Inter"/>
                <a:ea typeface="Inter"/>
                <a:cs typeface="Inter"/>
                <a:sym typeface="Inter"/>
              </a:rPr>
              <a:t>ITesteable</a:t>
            </a:r>
            <a:endParaRPr b="1" sz="1600">
              <a:solidFill>
                <a:srgbClr val="CC0000"/>
              </a:solidFill>
              <a:latin typeface="Inter"/>
              <a:ea typeface="Inter"/>
              <a:cs typeface="Inter"/>
              <a:sym typeface="Inter"/>
            </a:endParaRPr>
          </a:p>
        </p:txBody>
      </p:sp>
      <p:sp>
        <p:nvSpPr>
          <p:cNvPr id="818" name="Google Shape;818;p86"/>
          <p:cNvSpPr txBox="1"/>
          <p:nvPr/>
        </p:nvSpPr>
        <p:spPr>
          <a:xfrm>
            <a:off x="7699025" y="2356875"/>
            <a:ext cx="678900" cy="43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latin typeface="Inter"/>
                <a:ea typeface="Inter"/>
                <a:cs typeface="Inter"/>
                <a:sym typeface="Inter"/>
              </a:rPr>
              <a:t>GUI</a:t>
            </a:r>
            <a:endParaRPr b="1" sz="1600">
              <a:solidFill>
                <a:srgbClr val="CC0000"/>
              </a:solidFill>
              <a:latin typeface="Inter"/>
              <a:ea typeface="Inter"/>
              <a:cs typeface="Inter"/>
              <a:sym typeface="Inte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7"/>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24" name="Google Shape;824;p87"/>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Smoke test - PNUnit </a:t>
            </a:r>
            <a:r>
              <a:rPr lang="en" sz="2000"/>
              <a:t>[Era: GUIs nativas]</a:t>
            </a:r>
            <a:endParaRPr sz="3000"/>
          </a:p>
        </p:txBody>
      </p:sp>
      <p:pic>
        <p:nvPicPr>
          <p:cNvPr descr="This screencast shows the Plastic GUI on Mac (macplastic for short) being GUI tested using our self-testing GUI platform - http://www.drdobbs.com/testing/dont-develop-gui-tests-teach-your-app-to/240168468" id="825" name="Google Shape;825;p87" title="macplastic under automated GUI testing">
            <a:hlinkClick r:id="rId3"/>
          </p:cNvPr>
          <p:cNvPicPr preferRelativeResize="0"/>
          <p:nvPr/>
        </p:nvPicPr>
        <p:blipFill>
          <a:blip r:embed="rId4">
            <a:alphaModFix/>
          </a:blip>
          <a:stretch>
            <a:fillRect/>
          </a:stretch>
        </p:blipFill>
        <p:spPr>
          <a:xfrm>
            <a:off x="1577225" y="1113600"/>
            <a:ext cx="5989550" cy="371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8"/>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31" name="Google Shape;831;p88"/>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Avalonia es una plataforma donde todo es </a:t>
            </a:r>
            <a:r>
              <a:rPr b="1" i="1" lang="en" sz="2000">
                <a:solidFill>
                  <a:schemeClr val="lt1"/>
                </a:solidFill>
                <a:latin typeface="Inter"/>
                <a:ea typeface="Inter"/>
                <a:cs typeface="Inter"/>
                <a:sym typeface="Inter"/>
              </a:rPr>
              <a:t>mockable</a:t>
            </a:r>
            <a:endParaRPr b="1" i="1"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Lo que nos permitió migrar todos nuestros </a:t>
            </a:r>
            <a:r>
              <a:rPr i="1" lang="en" sz="2000">
                <a:solidFill>
                  <a:schemeClr val="lt1"/>
                </a:solidFill>
                <a:latin typeface="Inter"/>
                <a:ea typeface="Inter"/>
                <a:cs typeface="Inter"/>
                <a:sym typeface="Inter"/>
              </a:rPr>
              <a:t>smoke gui test</a:t>
            </a:r>
            <a:r>
              <a:rPr lang="en" sz="2000">
                <a:solidFill>
                  <a:schemeClr val="lt1"/>
                </a:solidFill>
                <a:latin typeface="Inter"/>
                <a:ea typeface="Inter"/>
                <a:cs typeface="Inter"/>
                <a:sym typeface="Inter"/>
              </a:rPr>
              <a:t> para que fuesen </a:t>
            </a:r>
            <a:r>
              <a:rPr i="1" lang="en" sz="2000">
                <a:solidFill>
                  <a:schemeClr val="lt1"/>
                </a:solidFill>
                <a:latin typeface="Inter"/>
                <a:ea typeface="Inter"/>
                <a:cs typeface="Inter"/>
                <a:sym typeface="Inter"/>
              </a:rPr>
              <a:t>unit tests</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Ya no necesitamos arrancar un servidor y crear los escenarios a probar de verdad, reduciendo </a:t>
            </a:r>
            <a:r>
              <a:rPr lang="en" sz="2000">
                <a:solidFill>
                  <a:schemeClr val="lt1"/>
                </a:solidFill>
                <a:latin typeface="Inter"/>
                <a:ea typeface="Inter"/>
                <a:cs typeface="Inter"/>
                <a:sym typeface="Inter"/>
              </a:rPr>
              <a:t>considerablemente los tiempos</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Hacemos </a:t>
            </a:r>
            <a:r>
              <a:rPr b="1" i="1" lang="en" sz="2000">
                <a:solidFill>
                  <a:schemeClr val="lt1"/>
                </a:solidFill>
                <a:latin typeface="Inter"/>
                <a:ea typeface="Inter"/>
                <a:cs typeface="Inter"/>
                <a:sym typeface="Inter"/>
              </a:rPr>
              <a:t>mock</a:t>
            </a:r>
            <a:r>
              <a:rPr lang="en" sz="2000">
                <a:solidFill>
                  <a:schemeClr val="lt1"/>
                </a:solidFill>
                <a:latin typeface="Inter"/>
                <a:ea typeface="Inter"/>
                <a:cs typeface="Inter"/>
                <a:sym typeface="Inter"/>
              </a:rPr>
              <a:t> de todo lo necesario para generar el escenario a probar. Solo pruebas la capa que necesitas.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Si quieres probar end-to-end sería un test de integración.</a:t>
            </a:r>
            <a:endParaRPr sz="2000">
              <a:solidFill>
                <a:schemeClr val="lt1"/>
              </a:solidFill>
              <a:latin typeface="Inter"/>
              <a:ea typeface="Inter"/>
              <a:cs typeface="Inter"/>
              <a:sym typeface="Inter"/>
            </a:endParaRPr>
          </a:p>
        </p:txBody>
      </p:sp>
      <p:sp>
        <p:nvSpPr>
          <p:cNvPr id="832" name="Google Shape;832;p88"/>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Unit</a:t>
            </a:r>
            <a:r>
              <a:rPr lang="en" sz="3000"/>
              <a:t> test</a:t>
            </a:r>
            <a:r>
              <a:rPr lang="en" sz="3000"/>
              <a:t> - NUnit </a:t>
            </a:r>
            <a:r>
              <a:rPr lang="en" sz="2000"/>
              <a:t>[Era: GUI multiplataforma - Avalonia UI]</a:t>
            </a:r>
            <a:endParaRPr sz="3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9"/>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38" name="Google Shape;838;p89"/>
          <p:cNvSpPr txBox="1"/>
          <p:nvPr/>
        </p:nvSpPr>
        <p:spPr>
          <a:xfrm>
            <a:off x="896550" y="1101100"/>
            <a:ext cx="39468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Dividimos los tests en tres partes:</a:t>
            </a:r>
            <a:endParaRPr sz="2000">
              <a:solidFill>
                <a:schemeClr val="lt1"/>
              </a:solidFill>
              <a:latin typeface="Inter"/>
              <a:ea typeface="Inter"/>
              <a:cs typeface="Inter"/>
              <a:sym typeface="Inter"/>
            </a:endParaRPr>
          </a:p>
          <a:p>
            <a:pPr indent="-355600" lvl="1" marL="13716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Arrange.</a:t>
            </a:r>
            <a:endParaRPr sz="2000">
              <a:solidFill>
                <a:schemeClr val="lt1"/>
              </a:solidFill>
              <a:latin typeface="Inter"/>
              <a:ea typeface="Inter"/>
              <a:cs typeface="Inter"/>
              <a:sym typeface="Inter"/>
            </a:endParaRPr>
          </a:p>
          <a:p>
            <a:pPr indent="-355600" lvl="1" marL="13716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Act.</a:t>
            </a:r>
            <a:endParaRPr sz="2000">
              <a:solidFill>
                <a:schemeClr val="lt1"/>
              </a:solidFill>
              <a:latin typeface="Inter"/>
              <a:ea typeface="Inter"/>
              <a:cs typeface="Inter"/>
              <a:sym typeface="Inter"/>
            </a:endParaRPr>
          </a:p>
          <a:p>
            <a:pPr indent="-355600" lvl="1" marL="13716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Assert.</a:t>
            </a:r>
            <a:endParaRPr sz="2000">
              <a:solidFill>
                <a:schemeClr val="lt1"/>
              </a:solidFill>
              <a:latin typeface="Inter"/>
              <a:ea typeface="Inter"/>
              <a:cs typeface="Inter"/>
              <a:sym typeface="Inter"/>
            </a:endParaRPr>
          </a:p>
        </p:txBody>
      </p:sp>
      <p:sp>
        <p:nvSpPr>
          <p:cNvPr id="839" name="Google Shape;839;p89"/>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Unit test - NUnit </a:t>
            </a:r>
            <a:r>
              <a:rPr lang="en" sz="2000"/>
              <a:t>[Era: GUI multiplataforma - Avalonia UI]</a:t>
            </a:r>
            <a:endParaRPr sz="3000"/>
          </a:p>
        </p:txBody>
      </p:sp>
      <p:pic>
        <p:nvPicPr>
          <p:cNvPr id="840" name="Google Shape;840;p89"/>
          <p:cNvPicPr preferRelativeResize="0"/>
          <p:nvPr/>
        </p:nvPicPr>
        <p:blipFill>
          <a:blip r:embed="rId3">
            <a:alphaModFix/>
          </a:blip>
          <a:stretch>
            <a:fillRect/>
          </a:stretch>
        </p:blipFill>
        <p:spPr>
          <a:xfrm>
            <a:off x="4891710" y="975962"/>
            <a:ext cx="3588025" cy="40074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0"/>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46" name="Google Shape;846;p90"/>
          <p:cNvSpPr txBox="1"/>
          <p:nvPr/>
        </p:nvSpPr>
        <p:spPr>
          <a:xfrm>
            <a:off x="896550" y="1101100"/>
            <a:ext cx="39468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Arrange</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Creamos la aplicación para testing.</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Creamos los componentes. necesarios para el test</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Hacemos un mock de las acciones que no queremos testear.</a:t>
            </a:r>
            <a:endParaRPr sz="2000">
              <a:solidFill>
                <a:schemeClr val="lt1"/>
              </a:solidFill>
              <a:latin typeface="Inter"/>
              <a:ea typeface="Inter"/>
              <a:cs typeface="Inter"/>
              <a:sym typeface="Inter"/>
            </a:endParaRPr>
          </a:p>
        </p:txBody>
      </p:sp>
      <p:sp>
        <p:nvSpPr>
          <p:cNvPr id="847" name="Google Shape;847;p90"/>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Unit test - NUnit </a:t>
            </a:r>
            <a:r>
              <a:rPr lang="en" sz="2000"/>
              <a:t>[Era: GUI multiplataforma - Avalonia UI]</a:t>
            </a:r>
            <a:endParaRPr sz="3000"/>
          </a:p>
        </p:txBody>
      </p:sp>
      <p:pic>
        <p:nvPicPr>
          <p:cNvPr id="848" name="Google Shape;848;p90"/>
          <p:cNvPicPr preferRelativeResize="0"/>
          <p:nvPr/>
        </p:nvPicPr>
        <p:blipFill>
          <a:blip r:embed="rId3">
            <a:alphaModFix/>
          </a:blip>
          <a:stretch>
            <a:fillRect/>
          </a:stretch>
        </p:blipFill>
        <p:spPr>
          <a:xfrm>
            <a:off x="4891710" y="975962"/>
            <a:ext cx="3588025" cy="4007474"/>
          </a:xfrm>
          <a:prstGeom prst="rect">
            <a:avLst/>
          </a:prstGeom>
          <a:noFill/>
          <a:ln>
            <a:noFill/>
          </a:ln>
        </p:spPr>
      </p:pic>
      <p:pic>
        <p:nvPicPr>
          <p:cNvPr id="849" name="Google Shape;849;p90"/>
          <p:cNvPicPr preferRelativeResize="0"/>
          <p:nvPr/>
        </p:nvPicPr>
        <p:blipFill>
          <a:blip r:embed="rId4">
            <a:alphaModFix/>
          </a:blip>
          <a:stretch>
            <a:fillRect/>
          </a:stretch>
        </p:blipFill>
        <p:spPr>
          <a:xfrm>
            <a:off x="4891700" y="1225200"/>
            <a:ext cx="3588025" cy="1432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1"/>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55" name="Google Shape;855;p91"/>
          <p:cNvSpPr txBox="1"/>
          <p:nvPr/>
        </p:nvSpPr>
        <p:spPr>
          <a:xfrm>
            <a:off x="896550" y="1101100"/>
            <a:ext cx="39468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Act</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Seleccionamos una fila en la tabla.</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Llamamos al método de renombrado.</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Rellenamos el diálogo de renombrado.</a:t>
            </a:r>
            <a:endParaRPr sz="2000">
              <a:solidFill>
                <a:schemeClr val="lt1"/>
              </a:solidFill>
              <a:latin typeface="Inter"/>
              <a:ea typeface="Inter"/>
              <a:cs typeface="Inter"/>
              <a:sym typeface="Inter"/>
            </a:endParaRPr>
          </a:p>
        </p:txBody>
      </p:sp>
      <p:sp>
        <p:nvSpPr>
          <p:cNvPr id="856" name="Google Shape;856;p91"/>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Unit test - NUnit </a:t>
            </a:r>
            <a:r>
              <a:rPr lang="en" sz="2000"/>
              <a:t>[Era: GUI multiplataforma - Avalonia UI]</a:t>
            </a:r>
            <a:endParaRPr sz="3000"/>
          </a:p>
        </p:txBody>
      </p:sp>
      <p:pic>
        <p:nvPicPr>
          <p:cNvPr id="857" name="Google Shape;857;p91"/>
          <p:cNvPicPr preferRelativeResize="0"/>
          <p:nvPr/>
        </p:nvPicPr>
        <p:blipFill>
          <a:blip r:embed="rId3">
            <a:alphaModFix/>
          </a:blip>
          <a:stretch>
            <a:fillRect/>
          </a:stretch>
        </p:blipFill>
        <p:spPr>
          <a:xfrm>
            <a:off x="4891710" y="975962"/>
            <a:ext cx="3588025" cy="4007474"/>
          </a:xfrm>
          <a:prstGeom prst="rect">
            <a:avLst/>
          </a:prstGeom>
          <a:noFill/>
          <a:ln>
            <a:noFill/>
          </a:ln>
        </p:spPr>
      </p:pic>
      <p:pic>
        <p:nvPicPr>
          <p:cNvPr id="858" name="Google Shape;858;p91"/>
          <p:cNvPicPr preferRelativeResize="0"/>
          <p:nvPr/>
        </p:nvPicPr>
        <p:blipFill>
          <a:blip r:embed="rId4">
            <a:alphaModFix/>
          </a:blip>
          <a:stretch>
            <a:fillRect/>
          </a:stretch>
        </p:blipFill>
        <p:spPr>
          <a:xfrm>
            <a:off x="4891700" y="2707475"/>
            <a:ext cx="3588025" cy="1164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2"/>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64" name="Google Shape;864;p92"/>
          <p:cNvSpPr txBox="1"/>
          <p:nvPr/>
        </p:nvSpPr>
        <p:spPr>
          <a:xfrm>
            <a:off x="896550" y="1101100"/>
            <a:ext cx="3946800" cy="3757200"/>
          </a:xfrm>
          <a:prstGeom prst="rect">
            <a:avLst/>
          </a:prstGeom>
          <a:noFill/>
          <a:ln>
            <a:noFill/>
          </a:ln>
        </p:spPr>
        <p:txBody>
          <a:bodyPr anchorCtr="0" anchor="t" bIns="45700" lIns="91425" spcFirstLastPara="1" rIns="91425" wrap="square" tIns="45700">
            <a:normAutofit/>
          </a:bodyPr>
          <a:lstStyle/>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Assert</a:t>
            </a:r>
            <a:endParaRPr sz="2000">
              <a:solidFill>
                <a:schemeClr val="lt1"/>
              </a:solidFill>
              <a:latin typeface="Inter"/>
              <a:ea typeface="Inter"/>
              <a:cs typeface="Inter"/>
              <a:sym typeface="Inter"/>
            </a:endParaRPr>
          </a:p>
          <a:p>
            <a:pPr indent="-355600" lvl="1" marL="9144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Comprobamos que el renombrado se ha ejecutado correctamente.</a:t>
            </a:r>
            <a:endParaRPr sz="2000">
              <a:solidFill>
                <a:schemeClr val="lt1"/>
              </a:solidFill>
              <a:latin typeface="Inter"/>
              <a:ea typeface="Inter"/>
              <a:cs typeface="Inter"/>
              <a:sym typeface="Inter"/>
            </a:endParaRPr>
          </a:p>
        </p:txBody>
      </p:sp>
      <p:sp>
        <p:nvSpPr>
          <p:cNvPr id="865" name="Google Shape;865;p92"/>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Unit test - NUnit </a:t>
            </a:r>
            <a:r>
              <a:rPr lang="en" sz="2000"/>
              <a:t>[Era: GUI multiplataforma - Avalonia UI]</a:t>
            </a:r>
            <a:endParaRPr sz="3000"/>
          </a:p>
        </p:txBody>
      </p:sp>
      <p:pic>
        <p:nvPicPr>
          <p:cNvPr id="866" name="Google Shape;866;p92"/>
          <p:cNvPicPr preferRelativeResize="0"/>
          <p:nvPr/>
        </p:nvPicPr>
        <p:blipFill>
          <a:blip r:embed="rId3">
            <a:alphaModFix/>
          </a:blip>
          <a:stretch>
            <a:fillRect/>
          </a:stretch>
        </p:blipFill>
        <p:spPr>
          <a:xfrm>
            <a:off x="4891710" y="975962"/>
            <a:ext cx="3588025" cy="4007474"/>
          </a:xfrm>
          <a:prstGeom prst="rect">
            <a:avLst/>
          </a:prstGeom>
          <a:noFill/>
          <a:ln>
            <a:noFill/>
          </a:ln>
        </p:spPr>
      </p:pic>
      <p:pic>
        <p:nvPicPr>
          <p:cNvPr id="867" name="Google Shape;867;p92"/>
          <p:cNvPicPr preferRelativeResize="0"/>
          <p:nvPr/>
        </p:nvPicPr>
        <p:blipFill>
          <a:blip r:embed="rId4">
            <a:alphaModFix/>
          </a:blip>
          <a:stretch>
            <a:fillRect/>
          </a:stretch>
        </p:blipFill>
        <p:spPr>
          <a:xfrm>
            <a:off x="4891700" y="3893350"/>
            <a:ext cx="3588025" cy="964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grpSp>
        <p:nvGrpSpPr>
          <p:cNvPr id="872" name="Google Shape;872;p93"/>
          <p:cNvGrpSpPr/>
          <p:nvPr/>
        </p:nvGrpSpPr>
        <p:grpSpPr>
          <a:xfrm>
            <a:off x="184807" y="187441"/>
            <a:ext cx="122934" cy="138960"/>
            <a:chOff x="10219142" y="6065831"/>
            <a:chExt cx="1538599" cy="1739172"/>
          </a:xfrm>
        </p:grpSpPr>
        <p:sp>
          <p:nvSpPr>
            <p:cNvPr id="873" name="Google Shape;873;p93"/>
            <p:cNvSpPr/>
            <p:nvPr/>
          </p:nvSpPr>
          <p:spPr>
            <a:xfrm>
              <a:off x="10219142" y="6065831"/>
              <a:ext cx="1538560" cy="1739149"/>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4" name="Google Shape;874;p93"/>
            <p:cNvSpPr/>
            <p:nvPr/>
          </p:nvSpPr>
          <p:spPr>
            <a:xfrm>
              <a:off x="10988443" y="6471846"/>
              <a:ext cx="769298" cy="1333157"/>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75" name="Google Shape;875;p93"/>
            <p:cNvSpPr/>
            <p:nvPr/>
          </p:nvSpPr>
          <p:spPr>
            <a:xfrm>
              <a:off x="10219142" y="6065831"/>
              <a:ext cx="1538560" cy="849425"/>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6" name="Google Shape;876;p93"/>
            <p:cNvSpPr/>
            <p:nvPr/>
          </p:nvSpPr>
          <p:spPr>
            <a:xfrm>
              <a:off x="10219142" y="6471846"/>
              <a:ext cx="769280" cy="1333157"/>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877" name="Google Shape;877;p93"/>
          <p:cNvSpPr txBox="1"/>
          <p:nvPr/>
        </p:nvSpPr>
        <p:spPr>
          <a:xfrm>
            <a:off x="708575" y="1789425"/>
            <a:ext cx="7152000" cy="1717200"/>
          </a:xfrm>
          <a:prstGeom prst="rect">
            <a:avLst/>
          </a:prstGeom>
          <a:noFill/>
          <a:ln>
            <a:noFill/>
          </a:ln>
        </p:spPr>
        <p:txBody>
          <a:bodyPr anchorCtr="0" anchor="ctr" bIns="45725" lIns="45725" spcFirstLastPara="1" rIns="45725" wrap="square" tIns="45725">
            <a:noAutofit/>
          </a:bodyPr>
          <a:lstStyle/>
          <a:p>
            <a:pPr indent="0" lvl="0" marL="0" rtl="0" algn="l">
              <a:lnSpc>
                <a:spcPct val="85000"/>
              </a:lnSpc>
              <a:spcBef>
                <a:spcPts val="0"/>
              </a:spcBef>
              <a:spcAft>
                <a:spcPts val="0"/>
              </a:spcAft>
              <a:buNone/>
            </a:pPr>
            <a:r>
              <a:rPr b="1" lang="en" sz="5000">
                <a:solidFill>
                  <a:srgbClr val="FFFFFF"/>
                </a:solidFill>
                <a:latin typeface="Inter"/>
                <a:ea typeface="Inter"/>
                <a:cs typeface="Inter"/>
                <a:sym typeface="Inter"/>
              </a:rPr>
              <a:t>Demo Time</a:t>
            </a:r>
            <a:r>
              <a:rPr b="1" lang="en" sz="5000">
                <a:solidFill>
                  <a:srgbClr val="FFFFFF"/>
                </a:solidFill>
                <a:latin typeface="Inter"/>
                <a:ea typeface="Inter"/>
                <a:cs typeface="Inter"/>
                <a:sym typeface="Inter"/>
              </a:rPr>
              <a:t>!</a:t>
            </a:r>
            <a:endParaRPr b="1" sz="5000">
              <a:solidFill>
                <a:srgbClr val="FFFFFF"/>
              </a:solidFill>
              <a:latin typeface="Inter"/>
              <a:ea typeface="Inter"/>
              <a:cs typeface="Inter"/>
              <a:sym typeface="Inte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1" name="Shape 881"/>
        <p:cNvGrpSpPr/>
        <p:nvPr/>
      </p:nvGrpSpPr>
      <p:grpSpPr>
        <a:xfrm>
          <a:off x="0" y="0"/>
          <a:ext cx="0" cy="0"/>
          <a:chOff x="0" y="0"/>
          <a:chExt cx="0" cy="0"/>
        </a:xfrm>
      </p:grpSpPr>
      <p:sp>
        <p:nvSpPr>
          <p:cNvPr id="882" name="Google Shape;882;p94"/>
          <p:cNvSpPr txBox="1"/>
          <p:nvPr>
            <p:ph type="title"/>
          </p:nvPr>
        </p:nvSpPr>
        <p:spPr>
          <a:xfrm>
            <a:off x="430013" y="341100"/>
            <a:ext cx="5489400" cy="4461300"/>
          </a:xfrm>
          <a:prstGeom prst="rect">
            <a:avLst/>
          </a:prstGeom>
        </p:spPr>
        <p:txBody>
          <a:bodyPr anchorCtr="0" anchor="ctr" bIns="457200" lIns="0" spcFirstLastPara="1" rIns="0" wrap="square" tIns="0">
            <a:normAutofit/>
          </a:bodyPr>
          <a:lstStyle/>
          <a:p>
            <a:pPr indent="0" lvl="0" marL="0" rtl="0" algn="l">
              <a:spcBef>
                <a:spcPts val="0"/>
              </a:spcBef>
              <a:spcAft>
                <a:spcPts val="0"/>
              </a:spcAft>
              <a:buNone/>
            </a:pPr>
            <a:r>
              <a:rPr lang="en" sz="3500"/>
              <a:t>Conclusiones</a:t>
            </a:r>
            <a:r>
              <a:rPr lang="en" sz="3500"/>
              <a:t> y lecciones aprendidas</a:t>
            </a:r>
            <a:endParaRPr sz="3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2"/>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13" name="Google Shape;313;p32"/>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Clientes en más de 20 países</a:t>
            </a:r>
            <a:endParaRPr sz="3000"/>
          </a:p>
        </p:txBody>
      </p:sp>
      <p:pic>
        <p:nvPicPr>
          <p:cNvPr id="314" name="Google Shape;314;p32"/>
          <p:cNvPicPr preferRelativeResize="0"/>
          <p:nvPr/>
        </p:nvPicPr>
        <p:blipFill rotWithShape="1">
          <a:blip r:embed="rId3">
            <a:alphaModFix/>
          </a:blip>
          <a:srcRect b="0" l="0" r="0" t="0"/>
          <a:stretch/>
        </p:blipFill>
        <p:spPr>
          <a:xfrm>
            <a:off x="1730975" y="1269300"/>
            <a:ext cx="5682051" cy="342777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95"/>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88" name="Google Shape;888;p95"/>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1000"/>
              </a:spcBef>
              <a:spcAft>
                <a:spcPts val="0"/>
              </a:spcAft>
              <a:buNone/>
            </a:pPr>
            <a:r>
              <a:t/>
            </a:r>
            <a:endParaRPr sz="2000">
              <a:solidFill>
                <a:schemeClr val="lt1"/>
              </a:solidFill>
              <a:latin typeface="Inter"/>
              <a:ea typeface="Inter"/>
              <a:cs typeface="Inter"/>
              <a:sym typeface="Inter"/>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Toma el control: construye GUI en C# sin diseñadores.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Extrae toda la lógica común a bibliotecas compartidas.</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Escribe tests que no tengan en cuenta la plataforma.</a:t>
            </a:r>
            <a:endParaRPr sz="2000">
              <a:solidFill>
                <a:schemeClr val="lt1"/>
              </a:solidFill>
              <a:latin typeface="Inter"/>
              <a:ea typeface="Inter"/>
              <a:cs typeface="Inter"/>
              <a:sym typeface="Inter"/>
            </a:endParaRPr>
          </a:p>
          <a:p>
            <a:pPr indent="-355600" lvl="0" marL="457200" rtl="0" algn="l">
              <a:lnSpc>
                <a:spcPct val="110000"/>
              </a:lnSpc>
              <a:spcBef>
                <a:spcPts val="0"/>
              </a:spcBef>
              <a:spcAft>
                <a:spcPts val="0"/>
              </a:spcAft>
              <a:buClr>
                <a:schemeClr val="lt1"/>
              </a:buClr>
              <a:buSzPts val="2000"/>
              <a:buFont typeface="Inter"/>
              <a:buChar char="●"/>
            </a:pPr>
            <a:r>
              <a:rPr lang="en" sz="2000">
                <a:solidFill>
                  <a:schemeClr val="lt1"/>
                </a:solidFill>
                <a:latin typeface="Inter"/>
                <a:ea typeface="Inter"/>
                <a:cs typeface="Inter"/>
                <a:sym typeface="Inter"/>
              </a:rPr>
              <a:t>Implementa unit tests con un propósito concreto y en la capa correcta: lógica vs gui. </a:t>
            </a:r>
            <a:endParaRPr sz="2000">
              <a:solidFill>
                <a:schemeClr val="lt1"/>
              </a:solidFill>
              <a:latin typeface="Inter"/>
              <a:ea typeface="Inter"/>
              <a:cs typeface="Inter"/>
              <a:sym typeface="Inter"/>
            </a:endParaRPr>
          </a:p>
        </p:txBody>
      </p:sp>
      <p:sp>
        <p:nvSpPr>
          <p:cNvPr id="889" name="Google Shape;889;p95"/>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Conclusiones y lecciones aprendidas</a:t>
            </a:r>
            <a:endParaRPr sz="3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6"/>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895" name="Google Shape;895;p96"/>
          <p:cNvSpPr txBox="1"/>
          <p:nvPr/>
        </p:nvSpPr>
        <p:spPr>
          <a:xfrm>
            <a:off x="896550" y="1101100"/>
            <a:ext cx="7350900" cy="3757200"/>
          </a:xfrm>
          <a:prstGeom prst="rect">
            <a:avLst/>
          </a:prstGeom>
          <a:noFill/>
          <a:ln>
            <a:noFill/>
          </a:ln>
        </p:spPr>
        <p:txBody>
          <a:bodyPr anchorCtr="0" anchor="t" bIns="45700" lIns="91425" spcFirstLastPara="1" rIns="91425" wrap="square" tIns="45700">
            <a:normAutofit/>
          </a:bodyPr>
          <a:lstStyle/>
          <a:p>
            <a:pPr indent="0" lvl="0" marL="457200" rtl="0" algn="l">
              <a:lnSpc>
                <a:spcPct val="110000"/>
              </a:lnSpc>
              <a:spcBef>
                <a:spcPts val="1000"/>
              </a:spcBef>
              <a:spcAft>
                <a:spcPts val="0"/>
              </a:spcAft>
              <a:buNone/>
            </a:pPr>
            <a:r>
              <a:t/>
            </a:r>
            <a:endParaRPr sz="2000">
              <a:solidFill>
                <a:schemeClr val="lt1"/>
              </a:solidFill>
              <a:latin typeface="Inter"/>
              <a:ea typeface="Inter"/>
              <a:cs typeface="Inter"/>
              <a:sym typeface="Inter"/>
            </a:endParaRPr>
          </a:p>
          <a:p>
            <a:pPr indent="-355600" lvl="0" marL="457200" rtl="0" algn="l">
              <a:lnSpc>
                <a:spcPct val="110000"/>
              </a:lnSpc>
              <a:spcBef>
                <a:spcPts val="1000"/>
              </a:spcBef>
              <a:spcAft>
                <a:spcPts val="0"/>
              </a:spcAft>
              <a:buClr>
                <a:schemeClr val="lt1"/>
              </a:buClr>
              <a:buSzPts val="2000"/>
              <a:buFont typeface="Inter"/>
              <a:buChar char="●"/>
            </a:pPr>
            <a:r>
              <a:rPr lang="en" sz="2000">
                <a:solidFill>
                  <a:schemeClr val="lt1"/>
                </a:solidFill>
                <a:latin typeface="Inter"/>
                <a:ea typeface="Inter"/>
                <a:cs typeface="Inter"/>
                <a:sym typeface="Inter"/>
              </a:rPr>
              <a:t>Prueba todo lo que puedas con unit tests, luego smoke tests y por último gui tests.</a:t>
            </a:r>
            <a:endParaRPr sz="2000">
              <a:solidFill>
                <a:schemeClr val="lt1"/>
              </a:solidFill>
              <a:latin typeface="Inter"/>
              <a:ea typeface="Inter"/>
              <a:cs typeface="Inter"/>
              <a:sym typeface="Inter"/>
            </a:endParaRPr>
          </a:p>
          <a:p>
            <a:pPr indent="-330200" lvl="1" marL="914400" rtl="0" algn="l">
              <a:lnSpc>
                <a:spcPct val="110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Tenemos demasiados smoke tests por no hacer unit tests.</a:t>
            </a:r>
            <a:endParaRPr sz="1600">
              <a:solidFill>
                <a:schemeClr val="lt1"/>
              </a:solidFill>
              <a:latin typeface="Inter"/>
              <a:ea typeface="Inter"/>
              <a:cs typeface="Inter"/>
              <a:sym typeface="Inter"/>
            </a:endParaRPr>
          </a:p>
          <a:p>
            <a:pPr indent="-330200" lvl="1" marL="914400" rtl="0" algn="l">
              <a:lnSpc>
                <a:spcPct val="110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Ahora casi no añadimos smokes tests (modificamos alguno existente de vez en cuando) y escribimos muchísimos unit tests.</a:t>
            </a:r>
            <a:endParaRPr sz="1600">
              <a:solidFill>
                <a:schemeClr val="lt1"/>
              </a:solidFill>
              <a:latin typeface="Inter"/>
              <a:ea typeface="Inter"/>
              <a:cs typeface="Inter"/>
              <a:sym typeface="Inter"/>
            </a:endParaRPr>
          </a:p>
          <a:p>
            <a:pPr indent="-330200" lvl="1" marL="914400" rtl="0" algn="l">
              <a:lnSpc>
                <a:spcPct val="110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Cada smoke tarda unos 5-10 segundos en ejecutar. Multiplicando por combinaciones, son horas. Pasamos los tests en paralelo, pero aún así una tarea tarda 2h hasta llegar a release.</a:t>
            </a:r>
            <a:endParaRPr sz="1600">
              <a:solidFill>
                <a:schemeClr val="lt1"/>
              </a:solidFill>
              <a:latin typeface="Inter"/>
              <a:ea typeface="Inter"/>
              <a:cs typeface="Inter"/>
              <a:sym typeface="Inter"/>
            </a:endParaRPr>
          </a:p>
        </p:txBody>
      </p:sp>
      <p:sp>
        <p:nvSpPr>
          <p:cNvPr id="896" name="Google Shape;896;p96"/>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Conclusiones y lecciones aprendidas</a:t>
            </a:r>
            <a:endParaRPr sz="3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97"/>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pic>
        <p:nvPicPr>
          <p:cNvPr id="902" name="Google Shape;902;p97"/>
          <p:cNvPicPr preferRelativeResize="0"/>
          <p:nvPr/>
        </p:nvPicPr>
        <p:blipFill rotWithShape="1">
          <a:blip r:embed="rId3">
            <a:alphaModFix/>
          </a:blip>
          <a:srcRect b="0" l="0" r="0" t="0"/>
          <a:stretch/>
        </p:blipFill>
        <p:spPr>
          <a:xfrm>
            <a:off x="1809925" y="1712750"/>
            <a:ext cx="5728450" cy="2548600"/>
          </a:xfrm>
          <a:prstGeom prst="rect">
            <a:avLst/>
          </a:prstGeom>
          <a:noFill/>
          <a:ln>
            <a:noFill/>
          </a:ln>
        </p:spPr>
      </p:pic>
      <p:sp>
        <p:nvSpPr>
          <p:cNvPr id="903" name="Google Shape;903;p97"/>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Comentatios / Otras experiencias</a:t>
            </a:r>
            <a:endParaRPr sz="3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98"/>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909" name="Google Shape;909;p98"/>
          <p:cNvSpPr txBox="1"/>
          <p:nvPr>
            <p:ph idx="6" type="body"/>
          </p:nvPr>
        </p:nvSpPr>
        <p:spPr>
          <a:xfrm>
            <a:off x="1967937" y="3983425"/>
            <a:ext cx="5219100" cy="600900"/>
          </a:xfrm>
          <a:prstGeom prst="rect">
            <a:avLst/>
          </a:prstGeom>
          <a:noFill/>
          <a:ln>
            <a:noFill/>
          </a:ln>
        </p:spPr>
        <p:txBody>
          <a:bodyPr anchorCtr="0" anchor="t" bIns="0" lIns="0" spcFirstLastPara="1" rIns="0" wrap="square" tIns="0">
            <a:noAutofit/>
          </a:bodyPr>
          <a:lstStyle/>
          <a:p>
            <a:pPr indent="0" lvl="0" marL="0" rtl="0" algn="ctr">
              <a:lnSpc>
                <a:spcPct val="70000"/>
              </a:lnSpc>
              <a:spcBef>
                <a:spcPts val="1000"/>
              </a:spcBef>
              <a:spcAft>
                <a:spcPts val="0"/>
              </a:spcAft>
              <a:buClr>
                <a:schemeClr val="lt1"/>
              </a:buClr>
              <a:buSzPts val="1320"/>
              <a:buFont typeface="Arial"/>
              <a:buNone/>
            </a:pPr>
            <a:r>
              <a:rPr b="1" lang="en" sz="2000">
                <a:solidFill>
                  <a:srgbClr val="EFEFEF"/>
                </a:solidFill>
              </a:rPr>
              <a:t>https://careers.unity.com</a:t>
            </a:r>
            <a:endParaRPr b="1" sz="2000">
              <a:solidFill>
                <a:srgbClr val="EFEFEF"/>
              </a:solidFill>
            </a:endParaRPr>
          </a:p>
        </p:txBody>
      </p:sp>
      <p:pic>
        <p:nvPicPr>
          <p:cNvPr id="910" name="Google Shape;910;p98"/>
          <p:cNvPicPr preferRelativeResize="0"/>
          <p:nvPr/>
        </p:nvPicPr>
        <p:blipFill rotWithShape="1">
          <a:blip r:embed="rId3">
            <a:alphaModFix/>
          </a:blip>
          <a:srcRect b="0" l="0" r="0" t="0"/>
          <a:stretch/>
        </p:blipFill>
        <p:spPr>
          <a:xfrm>
            <a:off x="4239738" y="1469450"/>
            <a:ext cx="2947275" cy="2122050"/>
          </a:xfrm>
          <a:prstGeom prst="rect">
            <a:avLst/>
          </a:prstGeom>
          <a:noFill/>
          <a:ln>
            <a:noFill/>
          </a:ln>
        </p:spPr>
      </p:pic>
      <p:sp>
        <p:nvSpPr>
          <p:cNvPr id="911" name="Google Shape;911;p98"/>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Únete a nosotros!!!</a:t>
            </a:r>
            <a:endParaRPr sz="3000"/>
          </a:p>
        </p:txBody>
      </p:sp>
      <p:pic>
        <p:nvPicPr>
          <p:cNvPr id="912" name="Google Shape;912;p98"/>
          <p:cNvPicPr preferRelativeResize="0"/>
          <p:nvPr/>
        </p:nvPicPr>
        <p:blipFill>
          <a:blip r:embed="rId4">
            <a:alphaModFix/>
          </a:blip>
          <a:stretch>
            <a:fillRect/>
          </a:stretch>
        </p:blipFill>
        <p:spPr>
          <a:xfrm>
            <a:off x="1664073" y="2278988"/>
            <a:ext cx="1984602" cy="7183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grpSp>
        <p:nvGrpSpPr>
          <p:cNvPr id="917" name="Google Shape;917;p99"/>
          <p:cNvGrpSpPr/>
          <p:nvPr/>
        </p:nvGrpSpPr>
        <p:grpSpPr>
          <a:xfrm>
            <a:off x="184807" y="187441"/>
            <a:ext cx="122934" cy="138960"/>
            <a:chOff x="10219142" y="6065831"/>
            <a:chExt cx="1538599" cy="1739172"/>
          </a:xfrm>
        </p:grpSpPr>
        <p:sp>
          <p:nvSpPr>
            <p:cNvPr id="918" name="Google Shape;918;p99"/>
            <p:cNvSpPr/>
            <p:nvPr/>
          </p:nvSpPr>
          <p:spPr>
            <a:xfrm>
              <a:off x="10219142" y="6065831"/>
              <a:ext cx="1538560" cy="1739149"/>
            </a:xfrm>
            <a:custGeom>
              <a:rect b="b" l="l" r="r" t="t"/>
              <a:pathLst>
                <a:path extrusionOk="0" h="96152" w="85168">
                  <a:moveTo>
                    <a:pt x="38843" y="0"/>
                  </a:moveTo>
                  <a:lnTo>
                    <a:pt x="0" y="22446"/>
                  </a:lnTo>
                  <a:lnTo>
                    <a:pt x="0" y="67258"/>
                  </a:lnTo>
                  <a:lnTo>
                    <a:pt x="14884" y="58662"/>
                  </a:lnTo>
                  <a:lnTo>
                    <a:pt x="14884" y="41151"/>
                  </a:lnTo>
                  <a:cubicBezTo>
                    <a:pt x="14884" y="40654"/>
                    <a:pt x="15321" y="40254"/>
                    <a:pt x="15778" y="40254"/>
                  </a:cubicBezTo>
                  <a:cubicBezTo>
                    <a:pt x="15906" y="40254"/>
                    <a:pt x="16036" y="40285"/>
                    <a:pt x="16158" y="40355"/>
                  </a:cubicBezTo>
                  <a:lnTo>
                    <a:pt x="34226" y="50862"/>
                  </a:lnTo>
                  <a:cubicBezTo>
                    <a:pt x="34783" y="51180"/>
                    <a:pt x="35102" y="51737"/>
                    <a:pt x="35102" y="52294"/>
                  </a:cubicBezTo>
                  <a:lnTo>
                    <a:pt x="35102" y="73149"/>
                  </a:lnTo>
                  <a:cubicBezTo>
                    <a:pt x="35102" y="73646"/>
                    <a:pt x="34665" y="74046"/>
                    <a:pt x="34209" y="74046"/>
                  </a:cubicBezTo>
                  <a:cubicBezTo>
                    <a:pt x="34080" y="74046"/>
                    <a:pt x="33950" y="74014"/>
                    <a:pt x="33828" y="73944"/>
                  </a:cubicBezTo>
                  <a:lnTo>
                    <a:pt x="18625" y="65109"/>
                  </a:lnTo>
                  <a:lnTo>
                    <a:pt x="3741" y="73706"/>
                  </a:lnTo>
                  <a:lnTo>
                    <a:pt x="42584" y="96152"/>
                  </a:lnTo>
                  <a:lnTo>
                    <a:pt x="81427" y="73706"/>
                  </a:lnTo>
                  <a:lnTo>
                    <a:pt x="66542" y="65109"/>
                  </a:lnTo>
                  <a:lnTo>
                    <a:pt x="51260" y="73944"/>
                  </a:lnTo>
                  <a:cubicBezTo>
                    <a:pt x="51155" y="74014"/>
                    <a:pt x="51035" y="74046"/>
                    <a:pt x="50912" y="74046"/>
                  </a:cubicBezTo>
                  <a:cubicBezTo>
                    <a:pt x="50472" y="74046"/>
                    <a:pt x="49986" y="73646"/>
                    <a:pt x="49986" y="73149"/>
                  </a:cubicBezTo>
                  <a:lnTo>
                    <a:pt x="49986" y="52294"/>
                  </a:lnTo>
                  <a:cubicBezTo>
                    <a:pt x="49986" y="51658"/>
                    <a:pt x="50384" y="51100"/>
                    <a:pt x="50862" y="50862"/>
                  </a:cubicBezTo>
                  <a:lnTo>
                    <a:pt x="68930" y="40355"/>
                  </a:lnTo>
                  <a:cubicBezTo>
                    <a:pt x="69063" y="40279"/>
                    <a:pt x="69209" y="40244"/>
                    <a:pt x="69354" y="40244"/>
                  </a:cubicBezTo>
                  <a:cubicBezTo>
                    <a:pt x="69817" y="40244"/>
                    <a:pt x="70264" y="40605"/>
                    <a:pt x="70204" y="41151"/>
                  </a:cubicBezTo>
                  <a:lnTo>
                    <a:pt x="70204" y="58662"/>
                  </a:lnTo>
                  <a:lnTo>
                    <a:pt x="85168" y="67258"/>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9" name="Google Shape;919;p99"/>
            <p:cNvSpPr/>
            <p:nvPr/>
          </p:nvSpPr>
          <p:spPr>
            <a:xfrm>
              <a:off x="10988443" y="6471846"/>
              <a:ext cx="769298" cy="1333157"/>
            </a:xfrm>
            <a:custGeom>
              <a:rect b="b" l="l" r="r" t="t"/>
              <a:pathLst>
                <a:path extrusionOk="0" h="73706" w="42585">
                  <a:moveTo>
                    <a:pt x="42585" y="0"/>
                  </a:moveTo>
                  <a:lnTo>
                    <a:pt x="1" y="24516"/>
                  </a:lnTo>
                  <a:lnTo>
                    <a:pt x="1" y="73706"/>
                  </a:lnTo>
                  <a:lnTo>
                    <a:pt x="38844" y="51260"/>
                  </a:lnTo>
                  <a:lnTo>
                    <a:pt x="23959" y="42663"/>
                  </a:lnTo>
                  <a:lnTo>
                    <a:pt x="8677" y="51498"/>
                  </a:lnTo>
                  <a:cubicBezTo>
                    <a:pt x="8572" y="51568"/>
                    <a:pt x="8452" y="51600"/>
                    <a:pt x="8329" y="51600"/>
                  </a:cubicBezTo>
                  <a:cubicBezTo>
                    <a:pt x="7889" y="51600"/>
                    <a:pt x="7403" y="51200"/>
                    <a:pt x="7403" y="50703"/>
                  </a:cubicBezTo>
                  <a:lnTo>
                    <a:pt x="7403" y="29848"/>
                  </a:lnTo>
                  <a:cubicBezTo>
                    <a:pt x="7403" y="29212"/>
                    <a:pt x="7801" y="28654"/>
                    <a:pt x="8279" y="28416"/>
                  </a:cubicBezTo>
                  <a:lnTo>
                    <a:pt x="26347" y="17909"/>
                  </a:lnTo>
                  <a:cubicBezTo>
                    <a:pt x="26480" y="17833"/>
                    <a:pt x="26626" y="17798"/>
                    <a:pt x="26771" y="17798"/>
                  </a:cubicBezTo>
                  <a:cubicBezTo>
                    <a:pt x="27234" y="17798"/>
                    <a:pt x="27681" y="18159"/>
                    <a:pt x="27621" y="18705"/>
                  </a:cubicBezTo>
                  <a:lnTo>
                    <a:pt x="27621" y="36216"/>
                  </a:lnTo>
                  <a:lnTo>
                    <a:pt x="42585" y="44812"/>
                  </a:lnTo>
                  <a:lnTo>
                    <a:pt x="42585" y="0"/>
                  </a:lnTo>
                  <a:close/>
                </a:path>
              </a:pathLst>
            </a:custGeom>
            <a:solidFill>
              <a:srgbClr val="A6A6A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920" name="Google Shape;920;p99"/>
            <p:cNvSpPr/>
            <p:nvPr/>
          </p:nvSpPr>
          <p:spPr>
            <a:xfrm>
              <a:off x="10219142" y="6065831"/>
              <a:ext cx="1538560" cy="849425"/>
            </a:xfrm>
            <a:custGeom>
              <a:rect b="b" l="l" r="r" t="t"/>
              <a:pathLst>
                <a:path extrusionOk="0" h="46962" w="85168">
                  <a:moveTo>
                    <a:pt x="38843" y="0"/>
                  </a:moveTo>
                  <a:lnTo>
                    <a:pt x="0" y="22446"/>
                  </a:lnTo>
                  <a:lnTo>
                    <a:pt x="42584" y="46962"/>
                  </a:lnTo>
                  <a:lnTo>
                    <a:pt x="85168" y="22446"/>
                  </a:lnTo>
                  <a:lnTo>
                    <a:pt x="46325" y="0"/>
                  </a:lnTo>
                  <a:lnTo>
                    <a:pt x="46325" y="17193"/>
                  </a:lnTo>
                  <a:lnTo>
                    <a:pt x="61528" y="25948"/>
                  </a:lnTo>
                  <a:cubicBezTo>
                    <a:pt x="62085" y="26267"/>
                    <a:pt x="62085" y="27142"/>
                    <a:pt x="61528" y="27461"/>
                  </a:cubicBezTo>
                  <a:lnTo>
                    <a:pt x="43459" y="37888"/>
                  </a:lnTo>
                  <a:cubicBezTo>
                    <a:pt x="43181" y="38047"/>
                    <a:pt x="42882" y="38126"/>
                    <a:pt x="42584" y="38126"/>
                  </a:cubicBezTo>
                  <a:cubicBezTo>
                    <a:pt x="42285" y="38126"/>
                    <a:pt x="41987" y="38047"/>
                    <a:pt x="41708" y="37888"/>
                  </a:cubicBezTo>
                  <a:lnTo>
                    <a:pt x="23640" y="27461"/>
                  </a:lnTo>
                  <a:cubicBezTo>
                    <a:pt x="23083" y="27142"/>
                    <a:pt x="23083" y="26267"/>
                    <a:pt x="23640" y="26028"/>
                  </a:cubicBezTo>
                  <a:lnTo>
                    <a:pt x="38843" y="17193"/>
                  </a:lnTo>
                  <a:lnTo>
                    <a:pt x="38843"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1" name="Google Shape;921;p99"/>
            <p:cNvSpPr/>
            <p:nvPr/>
          </p:nvSpPr>
          <p:spPr>
            <a:xfrm>
              <a:off x="10219142" y="6471846"/>
              <a:ext cx="769280" cy="1333157"/>
            </a:xfrm>
            <a:custGeom>
              <a:rect b="b" l="l" r="r" t="t"/>
              <a:pathLst>
                <a:path extrusionOk="0" h="73706" w="42584">
                  <a:moveTo>
                    <a:pt x="0" y="0"/>
                  </a:moveTo>
                  <a:lnTo>
                    <a:pt x="0" y="44812"/>
                  </a:lnTo>
                  <a:lnTo>
                    <a:pt x="14884" y="36216"/>
                  </a:lnTo>
                  <a:lnTo>
                    <a:pt x="14884" y="18705"/>
                  </a:lnTo>
                  <a:cubicBezTo>
                    <a:pt x="14884" y="18208"/>
                    <a:pt x="15321" y="17808"/>
                    <a:pt x="15778" y="17808"/>
                  </a:cubicBezTo>
                  <a:cubicBezTo>
                    <a:pt x="15906" y="17808"/>
                    <a:pt x="16036" y="17839"/>
                    <a:pt x="16158" y="17909"/>
                  </a:cubicBezTo>
                  <a:lnTo>
                    <a:pt x="34306" y="28416"/>
                  </a:lnTo>
                  <a:cubicBezTo>
                    <a:pt x="34783" y="28734"/>
                    <a:pt x="35102" y="29291"/>
                    <a:pt x="35102" y="29848"/>
                  </a:cubicBezTo>
                  <a:lnTo>
                    <a:pt x="35102" y="50703"/>
                  </a:lnTo>
                  <a:cubicBezTo>
                    <a:pt x="35102" y="51200"/>
                    <a:pt x="34665" y="51600"/>
                    <a:pt x="34209" y="51600"/>
                  </a:cubicBezTo>
                  <a:cubicBezTo>
                    <a:pt x="34080" y="51600"/>
                    <a:pt x="33950" y="51568"/>
                    <a:pt x="33828" y="51498"/>
                  </a:cubicBezTo>
                  <a:lnTo>
                    <a:pt x="18625" y="42663"/>
                  </a:lnTo>
                  <a:lnTo>
                    <a:pt x="3741" y="51260"/>
                  </a:lnTo>
                  <a:lnTo>
                    <a:pt x="42584" y="73706"/>
                  </a:lnTo>
                  <a:lnTo>
                    <a:pt x="42584" y="24516"/>
                  </a:ln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922" name="Google Shape;922;p99"/>
          <p:cNvSpPr txBox="1"/>
          <p:nvPr/>
        </p:nvSpPr>
        <p:spPr>
          <a:xfrm>
            <a:off x="708575" y="1789425"/>
            <a:ext cx="7152000" cy="1717200"/>
          </a:xfrm>
          <a:prstGeom prst="rect">
            <a:avLst/>
          </a:prstGeom>
          <a:noFill/>
          <a:ln>
            <a:noFill/>
          </a:ln>
        </p:spPr>
        <p:txBody>
          <a:bodyPr anchorCtr="0" anchor="ctr" bIns="45725" lIns="45725" spcFirstLastPara="1" rIns="45725" wrap="square" tIns="45725">
            <a:noAutofit/>
          </a:bodyPr>
          <a:lstStyle/>
          <a:p>
            <a:pPr indent="0" lvl="0" marL="0" rtl="0" algn="l">
              <a:lnSpc>
                <a:spcPct val="85000"/>
              </a:lnSpc>
              <a:spcBef>
                <a:spcPts val="0"/>
              </a:spcBef>
              <a:spcAft>
                <a:spcPts val="0"/>
              </a:spcAft>
              <a:buNone/>
            </a:pPr>
            <a:r>
              <a:rPr b="1" lang="en" sz="5000">
                <a:solidFill>
                  <a:srgbClr val="FFFFFF"/>
                </a:solidFill>
                <a:latin typeface="Inter"/>
                <a:ea typeface="Inter"/>
                <a:cs typeface="Inter"/>
                <a:sym typeface="Inter"/>
              </a:rPr>
              <a:t>Gracias!</a:t>
            </a:r>
            <a:endParaRPr b="1" sz="5000">
              <a:solidFill>
                <a:srgbClr val="FFFFFF"/>
              </a:solidFill>
              <a:latin typeface="Inter"/>
              <a:ea typeface="Inter"/>
              <a:cs typeface="Inter"/>
              <a:sym typeface="Inte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00"/>
          <p:cNvSpPr txBox="1"/>
          <p:nvPr>
            <p:ph idx="12" type="sldNum"/>
          </p:nvPr>
        </p:nvSpPr>
        <p:spPr>
          <a:xfrm>
            <a:off x="8556784" y="4749851"/>
            <a:ext cx="548700" cy="3939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sp>
        <p:nvSpPr>
          <p:cNvPr id="320" name="Google Shape;320;p33"/>
          <p:cNvSpPr txBox="1"/>
          <p:nvPr>
            <p:ph type="title"/>
          </p:nvPr>
        </p:nvSpPr>
        <p:spPr>
          <a:xfrm>
            <a:off x="593800" y="547038"/>
            <a:ext cx="8455800" cy="517200"/>
          </a:xfrm>
          <a:prstGeom prst="rect">
            <a:avLst/>
          </a:prstGeom>
        </p:spPr>
        <p:txBody>
          <a:bodyPr anchorCtr="0" anchor="b" bIns="114300" lIns="0" spcFirstLastPara="1" rIns="0" wrap="square" tIns="0">
            <a:noAutofit/>
          </a:bodyPr>
          <a:lstStyle/>
          <a:p>
            <a:pPr indent="0" lvl="0" marL="0" rtl="0" algn="l">
              <a:spcBef>
                <a:spcPts val="0"/>
              </a:spcBef>
              <a:spcAft>
                <a:spcPts val="0"/>
              </a:spcAft>
              <a:buNone/>
            </a:pPr>
            <a:r>
              <a:rPr lang="en" sz="3000"/>
              <a:t>Muchos en vídeojuegos</a:t>
            </a:r>
            <a:endParaRPr sz="3000"/>
          </a:p>
        </p:txBody>
      </p:sp>
      <p:pic>
        <p:nvPicPr>
          <p:cNvPr id="321" name="Google Shape;321;p33"/>
          <p:cNvPicPr preferRelativeResize="0"/>
          <p:nvPr/>
        </p:nvPicPr>
        <p:blipFill rotWithShape="1">
          <a:blip r:embed="rId3">
            <a:alphaModFix/>
          </a:blip>
          <a:srcRect b="0" l="0" r="0" t="0"/>
          <a:stretch/>
        </p:blipFill>
        <p:spPr>
          <a:xfrm>
            <a:off x="1730975" y="1230150"/>
            <a:ext cx="5621333" cy="342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idx="12" type="sldNum"/>
          </p:nvPr>
        </p:nvSpPr>
        <p:spPr>
          <a:xfrm>
            <a:off x="8479729" y="190548"/>
            <a:ext cx="473100" cy="1428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en"/>
              <a:t> </a:t>
            </a:r>
            <a:fld id="{00000000-1234-1234-1234-123412341234}" type="slidenum">
              <a:rPr lang="en"/>
              <a:t>‹#›</a:t>
            </a:fld>
            <a:endParaRPr/>
          </a:p>
        </p:txBody>
      </p:sp>
      <p:pic>
        <p:nvPicPr>
          <p:cNvPr id="327" name="Google Shape;327;p34"/>
          <p:cNvPicPr preferRelativeResize="0"/>
          <p:nvPr/>
        </p:nvPicPr>
        <p:blipFill rotWithShape="1">
          <a:blip r:embed="rId3">
            <a:alphaModFix/>
          </a:blip>
          <a:srcRect b="0" l="0" r="0" t="0"/>
          <a:stretch/>
        </p:blipFill>
        <p:spPr>
          <a:xfrm>
            <a:off x="509763" y="774738"/>
            <a:ext cx="4105296" cy="2659608"/>
          </a:xfrm>
          <a:prstGeom prst="rect">
            <a:avLst/>
          </a:prstGeom>
          <a:noFill/>
          <a:ln>
            <a:noFill/>
          </a:ln>
        </p:spPr>
      </p:pic>
      <p:pic>
        <p:nvPicPr>
          <p:cNvPr id="328" name="Google Shape;328;p34"/>
          <p:cNvPicPr preferRelativeResize="0"/>
          <p:nvPr/>
        </p:nvPicPr>
        <p:blipFill rotWithShape="1">
          <a:blip r:embed="rId4">
            <a:alphaModFix/>
          </a:blip>
          <a:srcRect b="0" l="0" r="0" t="0"/>
          <a:stretch/>
        </p:blipFill>
        <p:spPr>
          <a:xfrm>
            <a:off x="4691057" y="1814178"/>
            <a:ext cx="3943181" cy="25545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